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77" r:id="rId4"/>
    <p:sldMasterId id="2147484114" r:id="rId5"/>
  </p:sldMasterIdLst>
  <p:notesMasterIdLst>
    <p:notesMasterId r:id="rId25"/>
  </p:notesMasterIdLst>
  <p:sldIdLst>
    <p:sldId id="257" r:id="rId6"/>
    <p:sldId id="275" r:id="rId7"/>
    <p:sldId id="304" r:id="rId8"/>
    <p:sldId id="307" r:id="rId9"/>
    <p:sldId id="309" r:id="rId10"/>
    <p:sldId id="311" r:id="rId11"/>
    <p:sldId id="312" r:id="rId12"/>
    <p:sldId id="310" r:id="rId13"/>
    <p:sldId id="296" r:id="rId14"/>
    <p:sldId id="306" r:id="rId15"/>
    <p:sldId id="315" r:id="rId16"/>
    <p:sldId id="313" r:id="rId17"/>
    <p:sldId id="316" r:id="rId18"/>
    <p:sldId id="317" r:id="rId19"/>
    <p:sldId id="314" r:id="rId20"/>
    <p:sldId id="318" r:id="rId21"/>
    <p:sldId id="278" r:id="rId22"/>
    <p:sldId id="279" r:id="rId23"/>
    <p:sldId id="259" r:id="rId24"/>
  </p:sldIdLst>
  <p:sldSz cx="12192000" cy="6858000"/>
  <p:notesSz cx="6805613" cy="9944100"/>
  <p:defaultTextStyle>
    <a:defPPr>
      <a:defRPr lang="nl-BE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1pPr>
    <a:lvl2pPr marL="609585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2pPr>
    <a:lvl3pPr marL="121917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3pPr>
    <a:lvl4pPr marL="1828754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4pPr>
    <a:lvl5pPr marL="2438339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5pPr>
    <a:lvl6pPr marL="3047924" algn="l" defTabSz="1219170" rtl="0" eaLnBrk="1" latinLnBrk="0" hangingPunct="1">
      <a:defRPr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6pPr>
    <a:lvl7pPr marL="3657509" algn="l" defTabSz="1219170" rtl="0" eaLnBrk="1" latinLnBrk="0" hangingPunct="1">
      <a:defRPr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7pPr>
    <a:lvl8pPr marL="4267093" algn="l" defTabSz="1219170" rtl="0" eaLnBrk="1" latinLnBrk="0" hangingPunct="1">
      <a:defRPr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8pPr>
    <a:lvl9pPr marL="4876678" algn="l" defTabSz="1219170" rtl="0" eaLnBrk="1" latinLnBrk="0" hangingPunct="1">
      <a:defRPr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196">
          <p15:clr>
            <a:srgbClr val="A4A3A4"/>
          </p15:clr>
        </p15:guide>
        <p15:guide id="2" orient="horz" pos="3127">
          <p15:clr>
            <a:srgbClr val="A4A3A4"/>
          </p15:clr>
        </p15:guide>
        <p15:guide id="3" pos="197">
          <p15:clr>
            <a:srgbClr val="A4A3A4"/>
          </p15:clr>
        </p15:guide>
        <p15:guide id="4" pos="2144">
          <p15:clr>
            <a:srgbClr val="A4A3A4"/>
          </p15:clr>
        </p15:guide>
        <p15:guide id="5" pos="409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0000"/>
    <a:srgbClr val="002E65"/>
    <a:srgbClr val="A37A0E"/>
    <a:srgbClr val="FFFFFF"/>
    <a:srgbClr val="D9E1F2"/>
    <a:srgbClr val="00863D"/>
    <a:srgbClr val="E7E8EA"/>
    <a:srgbClr val="FCFD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323" autoAdjust="0"/>
    <p:restoredTop sz="92645" autoAdjust="0"/>
  </p:normalViewPr>
  <p:slideViewPr>
    <p:cSldViewPr snapToGrid="0" snapToObjects="1" showGuides="1">
      <p:cViewPr>
        <p:scale>
          <a:sx n="135" d="100"/>
          <a:sy n="135" d="100"/>
        </p:scale>
        <p:origin x="144" y="-72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 snapToObjects="1" showGuides="1">
      <p:cViewPr varScale="1">
        <p:scale>
          <a:sx n="115" d="100"/>
          <a:sy n="115" d="100"/>
        </p:scale>
        <p:origin x="5240" y="208"/>
      </p:cViewPr>
      <p:guideLst>
        <p:guide orient="horz" pos="196"/>
        <p:guide orient="horz" pos="3127"/>
        <p:guide pos="197"/>
        <p:guide pos="2144"/>
        <p:guide pos="409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theme" Target="theme/theme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4450" y="0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E7EB73-2A46-9145-87B1-12A14A738614}" type="datetimeFigureOut">
              <a:rPr lang="en-BE" smtClean="0"/>
              <a:t>05/02/2023</a:t>
            </a:fld>
            <a:endParaRPr lang="en-B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0688" y="1243013"/>
            <a:ext cx="5964237" cy="33559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B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1038" y="4786313"/>
            <a:ext cx="5443537" cy="39147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45625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4450" y="9445625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776EF6-B42D-624A-9B9C-BBF9E595853E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5223096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BE" dirty="0"/>
              <a:t>The </a:t>
            </a:r>
            <a:r>
              <a:rPr lang="en-BE" baseline="0" dirty="0"/>
              <a:t>research topic of this thesis is called “multiple-instance weakly supervised object localization” (multiple-instance WSOL).</a:t>
            </a:r>
          </a:p>
          <a:p>
            <a:r>
              <a:rPr lang="en-BE" baseline="0" dirty="0"/>
              <a:t>Let’s look at the picture to explain the topic in the field of object recognition tasks. From left to right we have:</a:t>
            </a:r>
          </a:p>
          <a:p>
            <a:endParaRPr lang="en-BE" baseline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BE" b="1" dirty="0"/>
              <a:t>Image classification</a:t>
            </a:r>
            <a:r>
              <a:rPr lang="en-BE" b="0" baseline="0" dirty="0"/>
              <a:t> </a:t>
            </a:r>
            <a:r>
              <a:rPr lang="en-BE" dirty="0"/>
              <a:t>deals with assigning a single label or category) to</a:t>
            </a:r>
            <a:r>
              <a:rPr lang="en-BE" baseline="0" dirty="0"/>
              <a:t> an image. Here the label is CAT.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BE" b="1" baseline="0" dirty="0"/>
              <a:t>Object localization</a:t>
            </a:r>
            <a:r>
              <a:rPr lang="en-BE" b="0" baseline="0" dirty="0"/>
              <a:t> deals with localizing objects in an image by indicating their bounding box. In the case of </a:t>
            </a:r>
            <a:r>
              <a:rPr lang="en-BE" b="1" baseline="0" dirty="0"/>
              <a:t>WSOL</a:t>
            </a:r>
            <a:r>
              <a:rPr lang="en-BE" b="0" baseline="0" dirty="0"/>
              <a:t>, only a single object is localized.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BE" b="1" baseline="0" dirty="0"/>
              <a:t>Object detection</a:t>
            </a:r>
            <a:r>
              <a:rPr lang="en-BE" b="0" baseline="0" dirty="0"/>
              <a:t> is the task of locating objects in an image with bounding boxes and assigning a class label for each detection.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BE" b="1" baseline="0" dirty="0"/>
              <a:t>Instance segmentation</a:t>
            </a:r>
            <a:r>
              <a:rPr lang="en-BE" b="0" baseline="0" dirty="0"/>
              <a:t> deals with assigning a class label for each pixel of an image.</a:t>
            </a:r>
            <a:endParaRPr lang="en-BE" b="1" baseline="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BE" b="0" baseline="0" dirty="0"/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this project I will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assess the performance of specific WSOL methods for images with multiple object instances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Investigate mechanisms for those WSOL methods</a:t>
            </a:r>
            <a:r>
              <a:rPr lang="en-GB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improve localization of multiple object instances in images</a:t>
            </a:r>
            <a:endParaRPr lang="en-B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BE" b="0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0724398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6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6633903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8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6378948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11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59460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6EF6-B42D-624A-9B9C-BBF9E595853E}" type="slidenum">
              <a:rPr lang="en-BE" smtClean="0"/>
              <a:t>12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4553122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only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2A766-FA6C-4E42-BAD1-58E378599F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1DCFB5-39F0-E04F-B592-B890194C076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‹#›</a:t>
            </a:fld>
            <a:endParaRPr lang="nl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05A4F71-3F20-42EB-95C9-52E7339E420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3888" y="1516380"/>
            <a:ext cx="10944225" cy="4720907"/>
          </a:xfrm>
          <a:prstGeom prst="rect">
            <a:avLst/>
          </a:prstGeo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8856325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6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EA64A23-42F4-0341-A372-ED0B454B670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E038E271-308C-2E46-A3EC-56326F9084CC}" type="slidenum">
              <a:rPr lang="nl-BE" smtClean="0"/>
              <a:pPr/>
              <a:t>‹#›</a:t>
            </a:fld>
            <a:endParaRPr lang="nl-BE" dirty="0">
              <a:latin typeface="Calibri Light" panose="020F0302020204030204" pitchFamily="34" charset="0"/>
            </a:endParaRPr>
          </a:p>
        </p:txBody>
      </p:sp>
      <p:sp>
        <p:nvSpPr>
          <p:cNvPr id="5" name="Tijdelijke aanduiding voor afbeelding 33">
            <a:extLst>
              <a:ext uri="{FF2B5EF4-FFF2-40B4-BE49-F238E27FC236}">
                <a16:creationId xmlns:a16="http://schemas.microsoft.com/office/drawing/2014/main" id="{19D3F277-1732-274A-BDAC-F3BB5EB73340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30664" y="1389094"/>
            <a:ext cx="467313" cy="466828"/>
          </a:xfrm>
          <a:prstGeom prst="roundRect">
            <a:avLst>
              <a:gd name="adj" fmla="val 7157"/>
            </a:avLst>
          </a:prstGeom>
          <a:solidFill>
            <a:schemeClr val="accent2"/>
          </a:solidFill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sz="8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 white png image</a:t>
            </a:r>
          </a:p>
        </p:txBody>
      </p:sp>
      <p:sp>
        <p:nvSpPr>
          <p:cNvPr id="7" name="Tijdelijke aanduiding voor afbeelding 33">
            <a:extLst>
              <a:ext uri="{FF2B5EF4-FFF2-40B4-BE49-F238E27FC236}">
                <a16:creationId xmlns:a16="http://schemas.microsoft.com/office/drawing/2014/main" id="{C73DE83C-1825-BF4A-A473-AF62420F8C6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10221" y="1389094"/>
            <a:ext cx="467313" cy="466828"/>
          </a:xfrm>
          <a:prstGeom prst="roundRect">
            <a:avLst>
              <a:gd name="adj" fmla="val 7157"/>
            </a:avLst>
          </a:prstGeom>
          <a:solidFill>
            <a:schemeClr val="accent2"/>
          </a:solidFill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lang="nl-BE" sz="800" b="0" i="0" kern="1200">
                <a:solidFill>
                  <a:schemeClr val="bg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 white png image</a:t>
            </a:r>
          </a:p>
        </p:txBody>
      </p:sp>
      <p:sp>
        <p:nvSpPr>
          <p:cNvPr id="9" name="Tijdelijke aanduiding voor afbeelding 33">
            <a:extLst>
              <a:ext uri="{FF2B5EF4-FFF2-40B4-BE49-F238E27FC236}">
                <a16:creationId xmlns:a16="http://schemas.microsoft.com/office/drawing/2014/main" id="{64A41B62-3349-A641-9E85-33C3E278DD4F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141330" y="1389094"/>
            <a:ext cx="467313" cy="466828"/>
          </a:xfrm>
          <a:prstGeom prst="roundRect">
            <a:avLst>
              <a:gd name="adj" fmla="val 7157"/>
            </a:avLst>
          </a:prstGeom>
          <a:solidFill>
            <a:schemeClr val="accent2"/>
          </a:solidFill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lang="nl-BE" sz="800" b="0" i="0" kern="1200">
                <a:solidFill>
                  <a:schemeClr val="bg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 white png image</a:t>
            </a:r>
          </a:p>
        </p:txBody>
      </p:sp>
      <p:sp>
        <p:nvSpPr>
          <p:cNvPr id="10" name="Tijdelijke aanduiding voor inhoud 2">
            <a:extLst>
              <a:ext uri="{FF2B5EF4-FFF2-40B4-BE49-F238E27FC236}">
                <a16:creationId xmlns:a16="http://schemas.microsoft.com/office/drawing/2014/main" id="{88F6B30C-94E8-264F-86F5-31D0E47D7244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5058585" y="1411391"/>
            <a:ext cx="2404800" cy="56356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200" b="1" i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Project title</a:t>
            </a:r>
          </a:p>
        </p:txBody>
      </p:sp>
      <p:sp>
        <p:nvSpPr>
          <p:cNvPr id="11" name="Tijdelijke aanduiding voor inhoud 2">
            <a:extLst>
              <a:ext uri="{FF2B5EF4-FFF2-40B4-BE49-F238E27FC236}">
                <a16:creationId xmlns:a16="http://schemas.microsoft.com/office/drawing/2014/main" id="{261850B4-D4F1-234A-9F22-195572228DA4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8802688" y="1411391"/>
            <a:ext cx="2404800" cy="56356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lang="nl-BE" sz="2200" b="1" i="0" kern="1200" dirty="0">
                <a:solidFill>
                  <a:schemeClr val="accent2"/>
                </a:solidFill>
                <a:latin typeface="Calibri" panose="020F0502020204030204" pitchFamily="34" charset="0"/>
                <a:ea typeface="Verdana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Project title</a:t>
            </a:r>
          </a:p>
        </p:txBody>
      </p:sp>
      <p:sp>
        <p:nvSpPr>
          <p:cNvPr id="12" name="Tijdelijke aanduiding voor inhoud 2">
            <a:extLst>
              <a:ext uri="{FF2B5EF4-FFF2-40B4-BE49-F238E27FC236}">
                <a16:creationId xmlns:a16="http://schemas.microsoft.com/office/drawing/2014/main" id="{DCDD9BD6-DB58-C84C-BD3C-F9652F4D492B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1326874" y="1411391"/>
            <a:ext cx="2404800" cy="56356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200" b="1" i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Project title</a:t>
            </a:r>
          </a:p>
        </p:txBody>
      </p:sp>
      <p:sp>
        <p:nvSpPr>
          <p:cNvPr id="15" name="Tijdelijke aanduiding voor afbeelding 33">
            <a:extLst>
              <a:ext uri="{FF2B5EF4-FFF2-40B4-BE49-F238E27FC236}">
                <a16:creationId xmlns:a16="http://schemas.microsoft.com/office/drawing/2014/main" id="{965879DE-F296-964E-A952-9184C5050EF5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630664" y="3841836"/>
            <a:ext cx="467313" cy="466828"/>
          </a:xfrm>
          <a:prstGeom prst="roundRect">
            <a:avLst>
              <a:gd name="adj" fmla="val 7157"/>
            </a:avLst>
          </a:prstGeom>
          <a:solidFill>
            <a:schemeClr val="accent2"/>
          </a:solidFill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lang="nl-BE" sz="800" b="0" i="0" kern="1200">
                <a:solidFill>
                  <a:schemeClr val="bg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 white png image</a:t>
            </a:r>
          </a:p>
        </p:txBody>
      </p:sp>
      <p:sp>
        <p:nvSpPr>
          <p:cNvPr id="17" name="Tijdelijke aanduiding voor afbeelding 33">
            <a:extLst>
              <a:ext uri="{FF2B5EF4-FFF2-40B4-BE49-F238E27FC236}">
                <a16:creationId xmlns:a16="http://schemas.microsoft.com/office/drawing/2014/main" id="{D15EA347-33D1-EE4E-9464-3CF0EAE3CC0B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4410221" y="3841836"/>
            <a:ext cx="467313" cy="466828"/>
          </a:xfrm>
          <a:prstGeom prst="roundRect">
            <a:avLst>
              <a:gd name="adj" fmla="val 7157"/>
            </a:avLst>
          </a:prstGeom>
          <a:solidFill>
            <a:schemeClr val="accent2"/>
          </a:solidFill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lang="nl-BE" sz="800" b="0" i="0" kern="1200">
                <a:solidFill>
                  <a:schemeClr val="bg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 white png image</a:t>
            </a:r>
          </a:p>
        </p:txBody>
      </p:sp>
      <p:sp>
        <p:nvSpPr>
          <p:cNvPr id="19" name="Tijdelijke aanduiding voor afbeelding 33">
            <a:extLst>
              <a:ext uri="{FF2B5EF4-FFF2-40B4-BE49-F238E27FC236}">
                <a16:creationId xmlns:a16="http://schemas.microsoft.com/office/drawing/2014/main" id="{4EC1974C-2EB3-274B-A88C-617CC7414E5A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8141330" y="3841836"/>
            <a:ext cx="467313" cy="466828"/>
          </a:xfrm>
          <a:prstGeom prst="roundRect">
            <a:avLst>
              <a:gd name="adj" fmla="val 7157"/>
            </a:avLst>
          </a:prstGeom>
          <a:solidFill>
            <a:schemeClr val="accent2"/>
          </a:solidFill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lang="nl-BE" sz="800" b="0" i="0" kern="1200">
                <a:solidFill>
                  <a:schemeClr val="bg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 white png image</a:t>
            </a:r>
          </a:p>
        </p:txBody>
      </p:sp>
      <p:sp>
        <p:nvSpPr>
          <p:cNvPr id="20" name="Tijdelijke aanduiding voor inhoud 2">
            <a:extLst>
              <a:ext uri="{FF2B5EF4-FFF2-40B4-BE49-F238E27FC236}">
                <a16:creationId xmlns:a16="http://schemas.microsoft.com/office/drawing/2014/main" id="{330314A6-BF29-EC42-BF75-622C5286D534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5058585" y="3864133"/>
            <a:ext cx="2404800" cy="56356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lang="nl-BE" sz="2200" b="1" i="0" kern="1200" dirty="0">
                <a:solidFill>
                  <a:schemeClr val="accent2"/>
                </a:solidFill>
                <a:latin typeface="Calibri" panose="020F0502020204030204" pitchFamily="34" charset="0"/>
                <a:ea typeface="Verdana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Project title</a:t>
            </a:r>
          </a:p>
        </p:txBody>
      </p:sp>
      <p:sp>
        <p:nvSpPr>
          <p:cNvPr id="21" name="Tijdelijke aanduiding voor inhoud 2">
            <a:extLst>
              <a:ext uri="{FF2B5EF4-FFF2-40B4-BE49-F238E27FC236}">
                <a16:creationId xmlns:a16="http://schemas.microsoft.com/office/drawing/2014/main" id="{D6D76FCC-D508-DD4F-BB82-48A5BCC54578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8802688" y="3864133"/>
            <a:ext cx="2404800" cy="56356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lang="nl-BE" sz="2200" b="1" i="0" kern="1200" dirty="0">
                <a:solidFill>
                  <a:schemeClr val="accent2"/>
                </a:solidFill>
                <a:latin typeface="Calibri" panose="020F0502020204030204" pitchFamily="34" charset="0"/>
                <a:ea typeface="Verdana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Project title</a:t>
            </a:r>
          </a:p>
        </p:txBody>
      </p:sp>
      <p:sp>
        <p:nvSpPr>
          <p:cNvPr id="22" name="Tijdelijke aanduiding voor inhoud 2">
            <a:extLst>
              <a:ext uri="{FF2B5EF4-FFF2-40B4-BE49-F238E27FC236}">
                <a16:creationId xmlns:a16="http://schemas.microsoft.com/office/drawing/2014/main" id="{125E4E80-E44F-EA4F-8054-6AB42A8470B4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1326874" y="3864133"/>
            <a:ext cx="2404800" cy="56356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lang="nl-BE" sz="2200" b="1" i="0" kern="1200" dirty="0">
                <a:solidFill>
                  <a:schemeClr val="accent2"/>
                </a:solidFill>
                <a:latin typeface="Calibri" panose="020F0502020204030204" pitchFamily="34" charset="0"/>
                <a:ea typeface="Verdana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Project title</a:t>
            </a:r>
          </a:p>
        </p:txBody>
      </p:sp>
      <p:sp>
        <p:nvSpPr>
          <p:cNvPr id="23" name="Content Placeholder 9">
            <a:extLst>
              <a:ext uri="{FF2B5EF4-FFF2-40B4-BE49-F238E27FC236}">
                <a16:creationId xmlns:a16="http://schemas.microsoft.com/office/drawing/2014/main" id="{3528E721-8656-4BDD-B009-8819AFB97FC5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1339266" y="2133247"/>
            <a:ext cx="2404800" cy="1404000"/>
          </a:xfrm>
        </p:spPr>
        <p:txBody>
          <a:bodyPr>
            <a:normAutofit/>
          </a:bodyPr>
          <a:lstStyle>
            <a:lvl1pPr marL="182563" indent="-182563">
              <a:defRPr sz="1600" b="0">
                <a:latin typeface="+mj-lt"/>
              </a:defRPr>
            </a:lvl1pPr>
            <a:lvl2pPr marL="360363" indent="-184150">
              <a:defRPr sz="1400" b="0">
                <a:latin typeface="+mj-lt"/>
              </a:defRPr>
            </a:lvl2pPr>
            <a:lvl3pPr marL="536575" indent="-176213">
              <a:defRPr sz="1200">
                <a:latin typeface="+mj-lt"/>
              </a:defRPr>
            </a:lvl3pPr>
            <a:lvl4pPr marL="719138" indent="-182563">
              <a:defRPr sz="1100">
                <a:latin typeface="+mj-lt"/>
              </a:defRPr>
            </a:lvl4pPr>
            <a:lvl5pPr marL="895350" indent="-176213">
              <a:defRPr sz="1100">
                <a:latin typeface="+mj-lt"/>
              </a:defRPr>
            </a:lvl5pPr>
          </a:lstStyle>
          <a:p>
            <a:pPr lvl="0"/>
            <a:r>
              <a:rPr lang="en-US" noProof="0" dirty="0"/>
              <a:t>Object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4"/>
            <a:endParaRPr lang="en-US" noProof="0" dirty="0"/>
          </a:p>
          <a:p>
            <a:pPr lvl="1"/>
            <a:endParaRPr lang="en-US" noProof="0" dirty="0"/>
          </a:p>
        </p:txBody>
      </p:sp>
      <p:sp>
        <p:nvSpPr>
          <p:cNvPr id="24" name="Content Placeholder 9">
            <a:extLst>
              <a:ext uri="{FF2B5EF4-FFF2-40B4-BE49-F238E27FC236}">
                <a16:creationId xmlns:a16="http://schemas.microsoft.com/office/drawing/2014/main" id="{2C048C0B-E29D-49EF-80B5-29D0B0F479C0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1339266" y="4586421"/>
            <a:ext cx="2404800" cy="1404000"/>
          </a:xfrm>
        </p:spPr>
        <p:txBody>
          <a:bodyPr>
            <a:normAutofit/>
          </a:bodyPr>
          <a:lstStyle>
            <a:lvl1pPr marL="182563" indent="-182563">
              <a:defRPr sz="1600" b="0">
                <a:latin typeface="+mj-lt"/>
              </a:defRPr>
            </a:lvl1pPr>
            <a:lvl2pPr marL="360363" indent="-184150">
              <a:defRPr sz="1400" b="0">
                <a:latin typeface="+mj-lt"/>
              </a:defRPr>
            </a:lvl2pPr>
            <a:lvl3pPr marL="536575" indent="-176213">
              <a:defRPr sz="1200">
                <a:latin typeface="+mj-lt"/>
              </a:defRPr>
            </a:lvl3pPr>
            <a:lvl4pPr marL="719138" indent="-182563">
              <a:defRPr sz="1100">
                <a:latin typeface="+mj-lt"/>
              </a:defRPr>
            </a:lvl4pPr>
            <a:lvl5pPr marL="895350" indent="-176213">
              <a:defRPr sz="1100">
                <a:latin typeface="+mj-lt"/>
              </a:defRPr>
            </a:lvl5pPr>
          </a:lstStyle>
          <a:p>
            <a:pPr lvl="0"/>
            <a:r>
              <a:rPr lang="en-US" noProof="0" dirty="0"/>
              <a:t>Object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4"/>
            <a:endParaRPr lang="en-US" noProof="0" dirty="0"/>
          </a:p>
          <a:p>
            <a:pPr lvl="1"/>
            <a:endParaRPr lang="en-US" noProof="0" dirty="0"/>
          </a:p>
        </p:txBody>
      </p:sp>
      <p:sp>
        <p:nvSpPr>
          <p:cNvPr id="25" name="Content Placeholder 9">
            <a:extLst>
              <a:ext uri="{FF2B5EF4-FFF2-40B4-BE49-F238E27FC236}">
                <a16:creationId xmlns:a16="http://schemas.microsoft.com/office/drawing/2014/main" id="{5F680696-8F3B-4E74-B265-71DF36E09776}"/>
              </a:ext>
            </a:extLst>
          </p:cNvPr>
          <p:cNvSpPr>
            <a:spLocks noGrp="1"/>
          </p:cNvSpPr>
          <p:nvPr>
            <p:ph sz="quarter" idx="38" hasCustomPrompt="1"/>
          </p:nvPr>
        </p:nvSpPr>
        <p:spPr>
          <a:xfrm>
            <a:off x="5070977" y="2133247"/>
            <a:ext cx="2404800" cy="1404000"/>
          </a:xfrm>
        </p:spPr>
        <p:txBody>
          <a:bodyPr>
            <a:normAutofit/>
          </a:bodyPr>
          <a:lstStyle>
            <a:lvl1pPr marL="182563" indent="-182563">
              <a:defRPr sz="1600" b="0">
                <a:latin typeface="+mj-lt"/>
              </a:defRPr>
            </a:lvl1pPr>
            <a:lvl2pPr marL="360363" indent="-184150">
              <a:defRPr sz="1400" b="0">
                <a:latin typeface="+mj-lt"/>
              </a:defRPr>
            </a:lvl2pPr>
            <a:lvl3pPr marL="536575" indent="-176213">
              <a:defRPr sz="1200">
                <a:latin typeface="+mj-lt"/>
              </a:defRPr>
            </a:lvl3pPr>
            <a:lvl4pPr marL="719138" indent="-182563">
              <a:defRPr sz="1100">
                <a:latin typeface="+mj-lt"/>
              </a:defRPr>
            </a:lvl4pPr>
            <a:lvl5pPr marL="895350" indent="-176213">
              <a:defRPr sz="1100">
                <a:latin typeface="+mj-lt"/>
              </a:defRPr>
            </a:lvl5pPr>
          </a:lstStyle>
          <a:p>
            <a:pPr lvl="0"/>
            <a:r>
              <a:rPr lang="en-US" noProof="0" dirty="0"/>
              <a:t>Object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4"/>
            <a:endParaRPr lang="en-US" noProof="0" dirty="0"/>
          </a:p>
          <a:p>
            <a:pPr lvl="1"/>
            <a:endParaRPr lang="en-US" noProof="0" dirty="0"/>
          </a:p>
        </p:txBody>
      </p:sp>
      <p:sp>
        <p:nvSpPr>
          <p:cNvPr id="26" name="Content Placeholder 9">
            <a:extLst>
              <a:ext uri="{FF2B5EF4-FFF2-40B4-BE49-F238E27FC236}">
                <a16:creationId xmlns:a16="http://schemas.microsoft.com/office/drawing/2014/main" id="{50B084AF-045B-4B49-8FBE-93ACB3E7F00A}"/>
              </a:ext>
            </a:extLst>
          </p:cNvPr>
          <p:cNvSpPr>
            <a:spLocks noGrp="1"/>
          </p:cNvSpPr>
          <p:nvPr>
            <p:ph sz="quarter" idx="39" hasCustomPrompt="1"/>
          </p:nvPr>
        </p:nvSpPr>
        <p:spPr>
          <a:xfrm>
            <a:off x="8802688" y="2133247"/>
            <a:ext cx="2404800" cy="1404000"/>
          </a:xfrm>
        </p:spPr>
        <p:txBody>
          <a:bodyPr>
            <a:normAutofit/>
          </a:bodyPr>
          <a:lstStyle>
            <a:lvl1pPr marL="182563" indent="-182563">
              <a:defRPr sz="1600" b="0">
                <a:latin typeface="+mj-lt"/>
              </a:defRPr>
            </a:lvl1pPr>
            <a:lvl2pPr marL="360363" indent="-184150">
              <a:defRPr sz="1400" b="0">
                <a:latin typeface="+mj-lt"/>
              </a:defRPr>
            </a:lvl2pPr>
            <a:lvl3pPr marL="536575" indent="-176213">
              <a:defRPr sz="1200">
                <a:latin typeface="+mj-lt"/>
              </a:defRPr>
            </a:lvl3pPr>
            <a:lvl4pPr marL="719138" indent="-182563">
              <a:defRPr sz="1100">
                <a:latin typeface="+mj-lt"/>
              </a:defRPr>
            </a:lvl4pPr>
            <a:lvl5pPr marL="895350" indent="-176213">
              <a:defRPr sz="1100">
                <a:latin typeface="+mj-lt"/>
              </a:defRPr>
            </a:lvl5pPr>
          </a:lstStyle>
          <a:p>
            <a:pPr lvl="0"/>
            <a:r>
              <a:rPr lang="en-US" noProof="0" dirty="0"/>
              <a:t>Object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4"/>
            <a:endParaRPr lang="en-US" noProof="0" dirty="0"/>
          </a:p>
          <a:p>
            <a:pPr lvl="1"/>
            <a:endParaRPr lang="en-US" noProof="0" dirty="0"/>
          </a:p>
        </p:txBody>
      </p:sp>
      <p:sp>
        <p:nvSpPr>
          <p:cNvPr id="27" name="Content Placeholder 9">
            <a:extLst>
              <a:ext uri="{FF2B5EF4-FFF2-40B4-BE49-F238E27FC236}">
                <a16:creationId xmlns:a16="http://schemas.microsoft.com/office/drawing/2014/main" id="{AD8E938A-1AD9-4373-BBFD-C7C066DAB3FA}"/>
              </a:ext>
            </a:extLst>
          </p:cNvPr>
          <p:cNvSpPr>
            <a:spLocks noGrp="1"/>
          </p:cNvSpPr>
          <p:nvPr>
            <p:ph sz="quarter" idx="40" hasCustomPrompt="1"/>
          </p:nvPr>
        </p:nvSpPr>
        <p:spPr>
          <a:xfrm>
            <a:off x="5070977" y="4586421"/>
            <a:ext cx="2404800" cy="1404000"/>
          </a:xfrm>
        </p:spPr>
        <p:txBody>
          <a:bodyPr>
            <a:normAutofit/>
          </a:bodyPr>
          <a:lstStyle>
            <a:lvl1pPr marL="182563" indent="-182563">
              <a:defRPr sz="1600" b="0">
                <a:latin typeface="+mj-lt"/>
              </a:defRPr>
            </a:lvl1pPr>
            <a:lvl2pPr marL="360363" indent="-184150">
              <a:defRPr sz="1400" b="0">
                <a:latin typeface="+mj-lt"/>
              </a:defRPr>
            </a:lvl2pPr>
            <a:lvl3pPr marL="536575" indent="-176213">
              <a:defRPr sz="1200">
                <a:latin typeface="+mj-lt"/>
              </a:defRPr>
            </a:lvl3pPr>
            <a:lvl4pPr marL="719138" indent="-182563">
              <a:defRPr sz="1100">
                <a:latin typeface="+mj-lt"/>
              </a:defRPr>
            </a:lvl4pPr>
            <a:lvl5pPr marL="895350" indent="-176213">
              <a:defRPr sz="1100">
                <a:latin typeface="+mj-lt"/>
              </a:defRPr>
            </a:lvl5pPr>
          </a:lstStyle>
          <a:p>
            <a:pPr lvl="0"/>
            <a:r>
              <a:rPr lang="en-US" noProof="0" dirty="0"/>
              <a:t>Object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4"/>
            <a:endParaRPr lang="en-US" noProof="0" dirty="0"/>
          </a:p>
          <a:p>
            <a:pPr lvl="1"/>
            <a:endParaRPr lang="en-US" noProof="0" dirty="0"/>
          </a:p>
        </p:txBody>
      </p:sp>
      <p:sp>
        <p:nvSpPr>
          <p:cNvPr id="28" name="Content Placeholder 9">
            <a:extLst>
              <a:ext uri="{FF2B5EF4-FFF2-40B4-BE49-F238E27FC236}">
                <a16:creationId xmlns:a16="http://schemas.microsoft.com/office/drawing/2014/main" id="{0C6D1181-34A3-47D3-99A2-1B802126EDC5}"/>
              </a:ext>
            </a:extLst>
          </p:cNvPr>
          <p:cNvSpPr>
            <a:spLocks noGrp="1"/>
          </p:cNvSpPr>
          <p:nvPr>
            <p:ph sz="quarter" idx="41" hasCustomPrompt="1"/>
          </p:nvPr>
        </p:nvSpPr>
        <p:spPr>
          <a:xfrm>
            <a:off x="8802688" y="4586421"/>
            <a:ext cx="2404800" cy="1404000"/>
          </a:xfrm>
        </p:spPr>
        <p:txBody>
          <a:bodyPr>
            <a:normAutofit/>
          </a:bodyPr>
          <a:lstStyle>
            <a:lvl1pPr marL="182563" indent="-182563">
              <a:defRPr sz="1600" b="0">
                <a:latin typeface="+mj-lt"/>
              </a:defRPr>
            </a:lvl1pPr>
            <a:lvl2pPr marL="360363" indent="-184150">
              <a:defRPr sz="1400" b="0">
                <a:latin typeface="+mj-lt"/>
              </a:defRPr>
            </a:lvl2pPr>
            <a:lvl3pPr marL="536575" indent="-176213">
              <a:defRPr sz="1200">
                <a:latin typeface="+mj-lt"/>
              </a:defRPr>
            </a:lvl3pPr>
            <a:lvl4pPr marL="719138" indent="-182563">
              <a:defRPr sz="1100">
                <a:latin typeface="+mj-lt"/>
              </a:defRPr>
            </a:lvl4pPr>
            <a:lvl5pPr marL="895350" indent="-176213">
              <a:defRPr sz="1100">
                <a:latin typeface="+mj-lt"/>
              </a:defRPr>
            </a:lvl5pPr>
          </a:lstStyle>
          <a:p>
            <a:pPr lvl="0"/>
            <a:r>
              <a:rPr lang="en-US" noProof="0" dirty="0"/>
              <a:t>Object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4"/>
            <a:endParaRPr lang="en-US" noProof="0" dirty="0"/>
          </a:p>
          <a:p>
            <a:pPr lvl="1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1491663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-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906A4-C8C0-BA4F-A09B-9014BCE499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876E971-EE47-7745-ACA8-1DEF0415F3D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E038E271-308C-2E46-A3EC-56326F9084CC}" type="slidenum">
              <a:rPr lang="nl-BE" smtClean="0"/>
              <a:pPr/>
              <a:t>‹#›</a:t>
            </a:fld>
            <a:endParaRPr lang="nl-BE" dirty="0">
              <a:latin typeface="Calibri Light" panose="020F0302020204030204" pitchFamily="34" charset="0"/>
            </a:endParaRPr>
          </a:p>
        </p:txBody>
      </p:sp>
      <p:sp>
        <p:nvSpPr>
          <p:cNvPr id="4" name="Tijdelijke aanduiding voor grafiek 4">
            <a:extLst>
              <a:ext uri="{FF2B5EF4-FFF2-40B4-BE49-F238E27FC236}">
                <a16:creationId xmlns:a16="http://schemas.microsoft.com/office/drawing/2014/main" id="{967EE9E6-2701-5E4F-A341-5478485FBD82}"/>
              </a:ext>
            </a:extLst>
          </p:cNvPr>
          <p:cNvSpPr>
            <a:spLocks noGrp="1"/>
          </p:cNvSpPr>
          <p:nvPr>
            <p:ph type="chart" sz="quarter" idx="11" hasCustomPrompt="1"/>
          </p:nvPr>
        </p:nvSpPr>
        <p:spPr>
          <a:xfrm>
            <a:off x="623889" y="1578459"/>
            <a:ext cx="10944224" cy="465882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 typeface="Arial" panose="020B0604020202020204" pitchFamily="34" charset="0"/>
              <a:buNone/>
              <a:tabLst/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tabLst/>
              <a:defRPr/>
            </a:pPr>
            <a:r>
              <a:rPr lang="en-US" noProof="0"/>
              <a:t>Click the icon to add an object</a:t>
            </a:r>
          </a:p>
        </p:txBody>
      </p:sp>
    </p:spTree>
    <p:extLst>
      <p:ext uri="{BB962C8B-B14F-4D97-AF65-F5344CB8AC3E}">
        <p14:creationId xmlns:p14="http://schemas.microsoft.com/office/powerpoint/2010/main" val="30827534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chartan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F6014-7DB0-CF4A-88E9-463AB221AB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45457A-9933-1149-9392-ABAF631B7C6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E038E271-308C-2E46-A3EC-56326F9084CC}" type="slidenum">
              <a:rPr lang="nl-BE" smtClean="0"/>
              <a:pPr/>
              <a:t>‹#›</a:t>
            </a:fld>
            <a:endParaRPr lang="nl-BE" dirty="0">
              <a:latin typeface="Calibri Light" panose="020F0302020204030204" pitchFamily="34" charset="0"/>
            </a:endParaRPr>
          </a:p>
        </p:txBody>
      </p:sp>
      <p:sp>
        <p:nvSpPr>
          <p:cNvPr id="4" name="Tijdelijke aanduiding voor grafiek 4">
            <a:extLst>
              <a:ext uri="{FF2B5EF4-FFF2-40B4-BE49-F238E27FC236}">
                <a16:creationId xmlns:a16="http://schemas.microsoft.com/office/drawing/2014/main" id="{3AF460E3-37FD-6B4C-86A1-EEC95DD40B34}"/>
              </a:ext>
            </a:extLst>
          </p:cNvPr>
          <p:cNvSpPr>
            <a:spLocks noGrp="1"/>
          </p:cNvSpPr>
          <p:nvPr>
            <p:ph type="chart" sz="quarter" idx="11" hasCustomPrompt="1"/>
          </p:nvPr>
        </p:nvSpPr>
        <p:spPr>
          <a:xfrm>
            <a:off x="623889" y="2760663"/>
            <a:ext cx="10944224" cy="3476625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an object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4A507705-E8A5-0A44-A7D0-4ECFDD431F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3888" y="1690688"/>
            <a:ext cx="10936287" cy="8858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+mn-lt"/>
                <a:cs typeface="Calibri Light" panose="020F0302020204030204" pitchFamily="34" charset="0"/>
              </a:defRPr>
            </a:lvl1pPr>
          </a:lstStyle>
          <a:p>
            <a:r>
              <a:rPr lang="en-US" noProof="0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6836141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UAntwerpen_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7908025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UAntwerpen_titl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AAABACC8-28A2-D34B-8A1E-5CF7BA9005CC}"/>
              </a:ext>
            </a:extLst>
          </p:cNvPr>
          <p:cNvSpPr/>
          <p:nvPr userDrawn="1"/>
        </p:nvSpPr>
        <p:spPr>
          <a:xfrm>
            <a:off x="623888" y="627478"/>
            <a:ext cx="10954551" cy="5618356"/>
          </a:xfrm>
          <a:custGeom>
            <a:avLst/>
            <a:gdLst>
              <a:gd name="connsiteX0" fmla="*/ 0 w 10296525"/>
              <a:gd name="connsiteY0" fmla="*/ 0 h 4968875"/>
              <a:gd name="connsiteX1" fmla="*/ 10296525 w 10296525"/>
              <a:gd name="connsiteY1" fmla="*/ 0 h 4968875"/>
              <a:gd name="connsiteX2" fmla="*/ 10296525 w 10296525"/>
              <a:gd name="connsiteY2" fmla="*/ 4968875 h 4968875"/>
              <a:gd name="connsiteX3" fmla="*/ 253304 w 10296525"/>
              <a:gd name="connsiteY3" fmla="*/ 4968875 h 4968875"/>
              <a:gd name="connsiteX4" fmla="*/ 202263 w 10296525"/>
              <a:gd name="connsiteY4" fmla="*/ 4963730 h 4968875"/>
              <a:gd name="connsiteX5" fmla="*/ 0 w 10296525"/>
              <a:gd name="connsiteY5" fmla="*/ 4715562 h 4968875"/>
              <a:gd name="connsiteX6" fmla="*/ 0 w 10296525"/>
              <a:gd name="connsiteY6" fmla="*/ 0 h 4968875"/>
              <a:gd name="connsiteX0" fmla="*/ 0 w 10629811"/>
              <a:gd name="connsiteY0" fmla="*/ 0 h 4968875"/>
              <a:gd name="connsiteX1" fmla="*/ 10629811 w 10629811"/>
              <a:gd name="connsiteY1" fmla="*/ 8546 h 4968875"/>
              <a:gd name="connsiteX2" fmla="*/ 10296525 w 10629811"/>
              <a:gd name="connsiteY2" fmla="*/ 4968875 h 4968875"/>
              <a:gd name="connsiteX3" fmla="*/ 253304 w 10629811"/>
              <a:gd name="connsiteY3" fmla="*/ 4968875 h 4968875"/>
              <a:gd name="connsiteX4" fmla="*/ 202263 w 10629811"/>
              <a:gd name="connsiteY4" fmla="*/ 4963730 h 4968875"/>
              <a:gd name="connsiteX5" fmla="*/ 0 w 10629811"/>
              <a:gd name="connsiteY5" fmla="*/ 4715562 h 4968875"/>
              <a:gd name="connsiteX6" fmla="*/ 0 w 10629811"/>
              <a:gd name="connsiteY6" fmla="*/ 0 h 4968875"/>
              <a:gd name="connsiteX0" fmla="*/ 0 w 10629811"/>
              <a:gd name="connsiteY0" fmla="*/ 0 h 4977421"/>
              <a:gd name="connsiteX1" fmla="*/ 10629811 w 10629811"/>
              <a:gd name="connsiteY1" fmla="*/ 8546 h 4977421"/>
              <a:gd name="connsiteX2" fmla="*/ 10629811 w 10629811"/>
              <a:gd name="connsiteY2" fmla="*/ 4977421 h 4977421"/>
              <a:gd name="connsiteX3" fmla="*/ 253304 w 10629811"/>
              <a:gd name="connsiteY3" fmla="*/ 4968875 h 4977421"/>
              <a:gd name="connsiteX4" fmla="*/ 202263 w 10629811"/>
              <a:gd name="connsiteY4" fmla="*/ 4963730 h 4977421"/>
              <a:gd name="connsiteX5" fmla="*/ 0 w 10629811"/>
              <a:gd name="connsiteY5" fmla="*/ 4715562 h 4977421"/>
              <a:gd name="connsiteX6" fmla="*/ 0 w 10629811"/>
              <a:gd name="connsiteY6" fmla="*/ 0 h 4977421"/>
              <a:gd name="connsiteX0" fmla="*/ 8545 w 10629811"/>
              <a:gd name="connsiteY0" fmla="*/ 0 h 5618356"/>
              <a:gd name="connsiteX1" fmla="*/ 10629811 w 10629811"/>
              <a:gd name="connsiteY1" fmla="*/ 649481 h 5618356"/>
              <a:gd name="connsiteX2" fmla="*/ 10629811 w 10629811"/>
              <a:gd name="connsiteY2" fmla="*/ 5618356 h 5618356"/>
              <a:gd name="connsiteX3" fmla="*/ 253304 w 10629811"/>
              <a:gd name="connsiteY3" fmla="*/ 5609810 h 5618356"/>
              <a:gd name="connsiteX4" fmla="*/ 202263 w 10629811"/>
              <a:gd name="connsiteY4" fmla="*/ 5604665 h 5618356"/>
              <a:gd name="connsiteX5" fmla="*/ 0 w 10629811"/>
              <a:gd name="connsiteY5" fmla="*/ 5356497 h 5618356"/>
              <a:gd name="connsiteX6" fmla="*/ 8545 w 10629811"/>
              <a:gd name="connsiteY6" fmla="*/ 0 h 5618356"/>
              <a:gd name="connsiteX0" fmla="*/ 8545 w 10946005"/>
              <a:gd name="connsiteY0" fmla="*/ 0 h 5618356"/>
              <a:gd name="connsiteX1" fmla="*/ 10946005 w 10946005"/>
              <a:gd name="connsiteY1" fmla="*/ 8546 h 5618356"/>
              <a:gd name="connsiteX2" fmla="*/ 10629811 w 10946005"/>
              <a:gd name="connsiteY2" fmla="*/ 5618356 h 5618356"/>
              <a:gd name="connsiteX3" fmla="*/ 253304 w 10946005"/>
              <a:gd name="connsiteY3" fmla="*/ 5609810 h 5618356"/>
              <a:gd name="connsiteX4" fmla="*/ 202263 w 10946005"/>
              <a:gd name="connsiteY4" fmla="*/ 5604665 h 5618356"/>
              <a:gd name="connsiteX5" fmla="*/ 0 w 10946005"/>
              <a:gd name="connsiteY5" fmla="*/ 5356497 h 5618356"/>
              <a:gd name="connsiteX6" fmla="*/ 8545 w 10946005"/>
              <a:gd name="connsiteY6" fmla="*/ 0 h 5618356"/>
              <a:gd name="connsiteX0" fmla="*/ 8545 w 10954551"/>
              <a:gd name="connsiteY0" fmla="*/ 0 h 5618356"/>
              <a:gd name="connsiteX1" fmla="*/ 10946005 w 10954551"/>
              <a:gd name="connsiteY1" fmla="*/ 8546 h 5618356"/>
              <a:gd name="connsiteX2" fmla="*/ 10954551 w 10954551"/>
              <a:gd name="connsiteY2" fmla="*/ 5618356 h 5618356"/>
              <a:gd name="connsiteX3" fmla="*/ 253304 w 10954551"/>
              <a:gd name="connsiteY3" fmla="*/ 5609810 h 5618356"/>
              <a:gd name="connsiteX4" fmla="*/ 202263 w 10954551"/>
              <a:gd name="connsiteY4" fmla="*/ 5604665 h 5618356"/>
              <a:gd name="connsiteX5" fmla="*/ 0 w 10954551"/>
              <a:gd name="connsiteY5" fmla="*/ 5356497 h 5618356"/>
              <a:gd name="connsiteX6" fmla="*/ 8545 w 10954551"/>
              <a:gd name="connsiteY6" fmla="*/ 0 h 5618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954551" h="5618356">
                <a:moveTo>
                  <a:pt x="8545" y="0"/>
                </a:moveTo>
                <a:lnTo>
                  <a:pt x="10946005" y="8546"/>
                </a:lnTo>
                <a:cubicBezTo>
                  <a:pt x="10948854" y="1878483"/>
                  <a:pt x="10951702" y="3748419"/>
                  <a:pt x="10954551" y="5618356"/>
                </a:cubicBezTo>
                <a:lnTo>
                  <a:pt x="253304" y="5609810"/>
                </a:lnTo>
                <a:lnTo>
                  <a:pt x="202263" y="5604665"/>
                </a:lnTo>
                <a:cubicBezTo>
                  <a:pt x="86832" y="5581044"/>
                  <a:pt x="0" y="5478911"/>
                  <a:pt x="0" y="5356497"/>
                </a:cubicBezTo>
                <a:cubicBezTo>
                  <a:pt x="2848" y="3570998"/>
                  <a:pt x="5697" y="1785499"/>
                  <a:pt x="854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BE" dirty="0"/>
          </a:p>
        </p:txBody>
      </p:sp>
      <p:sp>
        <p:nvSpPr>
          <p:cNvPr id="5" name="Tijdelijke aanduiding voor titel 1">
            <a:extLst>
              <a:ext uri="{FF2B5EF4-FFF2-40B4-BE49-F238E27FC236}">
                <a16:creationId xmlns:a16="http://schemas.microsoft.com/office/drawing/2014/main" id="{31D26ADD-50E0-864E-879F-AED5604BF2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4453" y="2318879"/>
            <a:ext cx="1096398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66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2534ABFA-B94B-7346-9AA3-E2278EC84FE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4453" y="4071937"/>
            <a:ext cx="10963985" cy="1043343"/>
          </a:xfrm>
          <a:prstGeom prst="rect">
            <a:avLst/>
          </a:prstGeom>
        </p:spPr>
        <p:txBody>
          <a:bodyPr/>
          <a:lstStyle>
            <a:lvl1pPr algn="ctr">
              <a:buNone/>
              <a:defRPr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algn="ctr">
              <a:buNone/>
              <a:defRPr b="1" i="0">
                <a:solidFill>
                  <a:schemeClr val="bg1"/>
                </a:solidFill>
                <a:latin typeface="ITC Officina Sans Std Book" panose="020B0506040203020204" pitchFamily="34" charset="77"/>
              </a:defRPr>
            </a:lvl2pPr>
            <a:lvl3pPr algn="ctr">
              <a:buNone/>
              <a:defRPr b="1" i="0">
                <a:solidFill>
                  <a:schemeClr val="bg1"/>
                </a:solidFill>
                <a:latin typeface="ITC Officina Sans Std Book" panose="020B0506040203020204" pitchFamily="34" charset="77"/>
              </a:defRPr>
            </a:lvl3pPr>
            <a:lvl4pPr algn="ctr">
              <a:buNone/>
              <a:defRPr b="1" i="0">
                <a:solidFill>
                  <a:schemeClr val="bg1"/>
                </a:solidFill>
                <a:latin typeface="ITC Officina Sans Std Book" panose="020B0506040203020204" pitchFamily="34" charset="77"/>
              </a:defRPr>
            </a:lvl4pPr>
            <a:lvl5pPr algn="ctr">
              <a:buNone/>
              <a:defRPr b="1" i="0">
                <a:solidFill>
                  <a:schemeClr val="bg1"/>
                </a:solidFill>
                <a:latin typeface="ITC Officina Sans Std Book" panose="020B0506040203020204" pitchFamily="34" charset="77"/>
              </a:defRPr>
            </a:lvl5pPr>
          </a:lstStyle>
          <a:p>
            <a:r>
              <a:rPr lang="en-US" noProof="0" dirty="0"/>
              <a:t>Click to edit master subtitle style</a:t>
            </a:r>
          </a:p>
        </p:txBody>
      </p:sp>
      <p:pic>
        <p:nvPicPr>
          <p:cNvPr id="17" name="Afbeelding 5">
            <a:extLst>
              <a:ext uri="{FF2B5EF4-FFF2-40B4-BE49-F238E27FC236}">
                <a16:creationId xmlns:a16="http://schemas.microsoft.com/office/drawing/2014/main" id="{B9DEEA89-1D64-4629-B832-554B89D0516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6400" y="6466361"/>
            <a:ext cx="867176" cy="22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3203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titleredfull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itel 1">
            <a:extLst>
              <a:ext uri="{FF2B5EF4-FFF2-40B4-BE49-F238E27FC236}">
                <a16:creationId xmlns:a16="http://schemas.microsoft.com/office/drawing/2014/main" id="{7ABBDCB5-5D2A-8947-AEB8-B06A6093E3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888" y="2737623"/>
            <a:ext cx="109442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66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DBF08461-C600-4C47-803A-43BF0EAD9B3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23888" y="4471987"/>
            <a:ext cx="10944225" cy="1062037"/>
          </a:xfrm>
          <a:prstGeom prst="rect">
            <a:avLst/>
          </a:prstGeom>
        </p:spPr>
        <p:txBody>
          <a:bodyPr/>
          <a:lstStyle>
            <a:lvl1pPr algn="ctr">
              <a:buNone/>
              <a:defRPr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algn="ctr">
              <a:buNone/>
              <a:defRPr b="1" i="0">
                <a:solidFill>
                  <a:schemeClr val="bg1"/>
                </a:solidFill>
                <a:latin typeface="ITC Officina Sans Std Book" panose="020B0506040203020204" pitchFamily="34" charset="77"/>
              </a:defRPr>
            </a:lvl2pPr>
            <a:lvl3pPr algn="ctr">
              <a:buNone/>
              <a:defRPr b="1" i="0">
                <a:solidFill>
                  <a:schemeClr val="bg1"/>
                </a:solidFill>
                <a:latin typeface="ITC Officina Sans Std Book" panose="020B0506040203020204" pitchFamily="34" charset="77"/>
              </a:defRPr>
            </a:lvl3pPr>
            <a:lvl4pPr algn="ctr">
              <a:buNone/>
              <a:defRPr b="1" i="0">
                <a:solidFill>
                  <a:schemeClr val="bg1"/>
                </a:solidFill>
                <a:latin typeface="ITC Officina Sans Std Book" panose="020B0506040203020204" pitchFamily="34" charset="77"/>
              </a:defRPr>
            </a:lvl4pPr>
            <a:lvl5pPr algn="ctr">
              <a:buNone/>
              <a:defRPr b="1" i="0">
                <a:solidFill>
                  <a:schemeClr val="bg1"/>
                </a:solidFill>
                <a:latin typeface="ITC Officina Sans Std Book" panose="020B0506040203020204" pitchFamily="34" charset="77"/>
              </a:defRPr>
            </a:lvl5pPr>
          </a:lstStyle>
          <a:p>
            <a:r>
              <a:rPr lang="en-US" noProof="0" dirty="0"/>
              <a:t>Click to edit master subtitle style</a:t>
            </a:r>
          </a:p>
        </p:txBody>
      </p:sp>
      <p:pic>
        <p:nvPicPr>
          <p:cNvPr id="16" name="Afbeelding 12">
            <a:extLst>
              <a:ext uri="{FF2B5EF4-FFF2-40B4-BE49-F238E27FC236}">
                <a16:creationId xmlns:a16="http://schemas.microsoft.com/office/drawing/2014/main" id="{D9C957F6-60B6-4D8B-A101-1844D34A62D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723059" y="1506906"/>
            <a:ext cx="2745882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384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titl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AAABACC8-28A2-D34B-8A1E-5CF7BA9005CC}"/>
              </a:ext>
            </a:extLst>
          </p:cNvPr>
          <p:cNvSpPr/>
          <p:nvPr userDrawn="1"/>
        </p:nvSpPr>
        <p:spPr>
          <a:xfrm>
            <a:off x="623888" y="627478"/>
            <a:ext cx="10954551" cy="5618356"/>
          </a:xfrm>
          <a:custGeom>
            <a:avLst/>
            <a:gdLst>
              <a:gd name="connsiteX0" fmla="*/ 0 w 10296525"/>
              <a:gd name="connsiteY0" fmla="*/ 0 h 4968875"/>
              <a:gd name="connsiteX1" fmla="*/ 10296525 w 10296525"/>
              <a:gd name="connsiteY1" fmla="*/ 0 h 4968875"/>
              <a:gd name="connsiteX2" fmla="*/ 10296525 w 10296525"/>
              <a:gd name="connsiteY2" fmla="*/ 4968875 h 4968875"/>
              <a:gd name="connsiteX3" fmla="*/ 253304 w 10296525"/>
              <a:gd name="connsiteY3" fmla="*/ 4968875 h 4968875"/>
              <a:gd name="connsiteX4" fmla="*/ 202263 w 10296525"/>
              <a:gd name="connsiteY4" fmla="*/ 4963730 h 4968875"/>
              <a:gd name="connsiteX5" fmla="*/ 0 w 10296525"/>
              <a:gd name="connsiteY5" fmla="*/ 4715562 h 4968875"/>
              <a:gd name="connsiteX6" fmla="*/ 0 w 10296525"/>
              <a:gd name="connsiteY6" fmla="*/ 0 h 4968875"/>
              <a:gd name="connsiteX0" fmla="*/ 0 w 10629811"/>
              <a:gd name="connsiteY0" fmla="*/ 0 h 4968875"/>
              <a:gd name="connsiteX1" fmla="*/ 10629811 w 10629811"/>
              <a:gd name="connsiteY1" fmla="*/ 8546 h 4968875"/>
              <a:gd name="connsiteX2" fmla="*/ 10296525 w 10629811"/>
              <a:gd name="connsiteY2" fmla="*/ 4968875 h 4968875"/>
              <a:gd name="connsiteX3" fmla="*/ 253304 w 10629811"/>
              <a:gd name="connsiteY3" fmla="*/ 4968875 h 4968875"/>
              <a:gd name="connsiteX4" fmla="*/ 202263 w 10629811"/>
              <a:gd name="connsiteY4" fmla="*/ 4963730 h 4968875"/>
              <a:gd name="connsiteX5" fmla="*/ 0 w 10629811"/>
              <a:gd name="connsiteY5" fmla="*/ 4715562 h 4968875"/>
              <a:gd name="connsiteX6" fmla="*/ 0 w 10629811"/>
              <a:gd name="connsiteY6" fmla="*/ 0 h 4968875"/>
              <a:gd name="connsiteX0" fmla="*/ 0 w 10629811"/>
              <a:gd name="connsiteY0" fmla="*/ 0 h 4977421"/>
              <a:gd name="connsiteX1" fmla="*/ 10629811 w 10629811"/>
              <a:gd name="connsiteY1" fmla="*/ 8546 h 4977421"/>
              <a:gd name="connsiteX2" fmla="*/ 10629811 w 10629811"/>
              <a:gd name="connsiteY2" fmla="*/ 4977421 h 4977421"/>
              <a:gd name="connsiteX3" fmla="*/ 253304 w 10629811"/>
              <a:gd name="connsiteY3" fmla="*/ 4968875 h 4977421"/>
              <a:gd name="connsiteX4" fmla="*/ 202263 w 10629811"/>
              <a:gd name="connsiteY4" fmla="*/ 4963730 h 4977421"/>
              <a:gd name="connsiteX5" fmla="*/ 0 w 10629811"/>
              <a:gd name="connsiteY5" fmla="*/ 4715562 h 4977421"/>
              <a:gd name="connsiteX6" fmla="*/ 0 w 10629811"/>
              <a:gd name="connsiteY6" fmla="*/ 0 h 4977421"/>
              <a:gd name="connsiteX0" fmla="*/ 8545 w 10629811"/>
              <a:gd name="connsiteY0" fmla="*/ 0 h 5618356"/>
              <a:gd name="connsiteX1" fmla="*/ 10629811 w 10629811"/>
              <a:gd name="connsiteY1" fmla="*/ 649481 h 5618356"/>
              <a:gd name="connsiteX2" fmla="*/ 10629811 w 10629811"/>
              <a:gd name="connsiteY2" fmla="*/ 5618356 h 5618356"/>
              <a:gd name="connsiteX3" fmla="*/ 253304 w 10629811"/>
              <a:gd name="connsiteY3" fmla="*/ 5609810 h 5618356"/>
              <a:gd name="connsiteX4" fmla="*/ 202263 w 10629811"/>
              <a:gd name="connsiteY4" fmla="*/ 5604665 h 5618356"/>
              <a:gd name="connsiteX5" fmla="*/ 0 w 10629811"/>
              <a:gd name="connsiteY5" fmla="*/ 5356497 h 5618356"/>
              <a:gd name="connsiteX6" fmla="*/ 8545 w 10629811"/>
              <a:gd name="connsiteY6" fmla="*/ 0 h 5618356"/>
              <a:gd name="connsiteX0" fmla="*/ 8545 w 10946005"/>
              <a:gd name="connsiteY0" fmla="*/ 0 h 5618356"/>
              <a:gd name="connsiteX1" fmla="*/ 10946005 w 10946005"/>
              <a:gd name="connsiteY1" fmla="*/ 8546 h 5618356"/>
              <a:gd name="connsiteX2" fmla="*/ 10629811 w 10946005"/>
              <a:gd name="connsiteY2" fmla="*/ 5618356 h 5618356"/>
              <a:gd name="connsiteX3" fmla="*/ 253304 w 10946005"/>
              <a:gd name="connsiteY3" fmla="*/ 5609810 h 5618356"/>
              <a:gd name="connsiteX4" fmla="*/ 202263 w 10946005"/>
              <a:gd name="connsiteY4" fmla="*/ 5604665 h 5618356"/>
              <a:gd name="connsiteX5" fmla="*/ 0 w 10946005"/>
              <a:gd name="connsiteY5" fmla="*/ 5356497 h 5618356"/>
              <a:gd name="connsiteX6" fmla="*/ 8545 w 10946005"/>
              <a:gd name="connsiteY6" fmla="*/ 0 h 5618356"/>
              <a:gd name="connsiteX0" fmla="*/ 8545 w 10954551"/>
              <a:gd name="connsiteY0" fmla="*/ 0 h 5618356"/>
              <a:gd name="connsiteX1" fmla="*/ 10946005 w 10954551"/>
              <a:gd name="connsiteY1" fmla="*/ 8546 h 5618356"/>
              <a:gd name="connsiteX2" fmla="*/ 10954551 w 10954551"/>
              <a:gd name="connsiteY2" fmla="*/ 5618356 h 5618356"/>
              <a:gd name="connsiteX3" fmla="*/ 253304 w 10954551"/>
              <a:gd name="connsiteY3" fmla="*/ 5609810 h 5618356"/>
              <a:gd name="connsiteX4" fmla="*/ 202263 w 10954551"/>
              <a:gd name="connsiteY4" fmla="*/ 5604665 h 5618356"/>
              <a:gd name="connsiteX5" fmla="*/ 0 w 10954551"/>
              <a:gd name="connsiteY5" fmla="*/ 5356497 h 5618356"/>
              <a:gd name="connsiteX6" fmla="*/ 8545 w 10954551"/>
              <a:gd name="connsiteY6" fmla="*/ 0 h 5618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954551" h="5618356">
                <a:moveTo>
                  <a:pt x="8545" y="0"/>
                </a:moveTo>
                <a:lnTo>
                  <a:pt x="10946005" y="8546"/>
                </a:lnTo>
                <a:cubicBezTo>
                  <a:pt x="10948854" y="1878483"/>
                  <a:pt x="10951702" y="3748419"/>
                  <a:pt x="10954551" y="5618356"/>
                </a:cubicBezTo>
                <a:lnTo>
                  <a:pt x="253304" y="5609810"/>
                </a:lnTo>
                <a:lnTo>
                  <a:pt x="202263" y="5604665"/>
                </a:lnTo>
                <a:cubicBezTo>
                  <a:pt x="86832" y="5581044"/>
                  <a:pt x="0" y="5478911"/>
                  <a:pt x="0" y="5356497"/>
                </a:cubicBezTo>
                <a:cubicBezTo>
                  <a:pt x="2848" y="3570998"/>
                  <a:pt x="5697" y="1785499"/>
                  <a:pt x="854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BE" dirty="0"/>
          </a:p>
        </p:txBody>
      </p:sp>
      <p:sp>
        <p:nvSpPr>
          <p:cNvPr id="5" name="Tijdelijke aanduiding voor titel 1">
            <a:extLst>
              <a:ext uri="{FF2B5EF4-FFF2-40B4-BE49-F238E27FC236}">
                <a16:creationId xmlns:a16="http://schemas.microsoft.com/office/drawing/2014/main" id="{31D26ADD-50E0-864E-879F-AED5604BF2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4453" y="2318879"/>
            <a:ext cx="1096398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66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2534ABFA-B94B-7346-9AA3-E2278EC84FE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4453" y="4071937"/>
            <a:ext cx="10963985" cy="1043343"/>
          </a:xfrm>
          <a:prstGeom prst="rect">
            <a:avLst/>
          </a:prstGeom>
        </p:spPr>
        <p:txBody>
          <a:bodyPr/>
          <a:lstStyle>
            <a:lvl1pPr algn="ctr">
              <a:buNone/>
              <a:defRPr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algn="ctr">
              <a:buNone/>
              <a:defRPr b="1" i="0">
                <a:solidFill>
                  <a:schemeClr val="bg1"/>
                </a:solidFill>
                <a:latin typeface="ITC Officina Sans Std Book" panose="020B0506040203020204" pitchFamily="34" charset="77"/>
              </a:defRPr>
            </a:lvl2pPr>
            <a:lvl3pPr algn="ctr">
              <a:buNone/>
              <a:defRPr b="1" i="0">
                <a:solidFill>
                  <a:schemeClr val="bg1"/>
                </a:solidFill>
                <a:latin typeface="ITC Officina Sans Std Book" panose="020B0506040203020204" pitchFamily="34" charset="77"/>
              </a:defRPr>
            </a:lvl3pPr>
            <a:lvl4pPr algn="ctr">
              <a:buNone/>
              <a:defRPr b="1" i="0">
                <a:solidFill>
                  <a:schemeClr val="bg1"/>
                </a:solidFill>
                <a:latin typeface="ITC Officina Sans Std Book" panose="020B0506040203020204" pitchFamily="34" charset="77"/>
              </a:defRPr>
            </a:lvl4pPr>
            <a:lvl5pPr algn="ctr">
              <a:buNone/>
              <a:defRPr b="1" i="0">
                <a:solidFill>
                  <a:schemeClr val="bg1"/>
                </a:solidFill>
                <a:latin typeface="ITC Officina Sans Std Book" panose="020B0506040203020204" pitchFamily="34" charset="77"/>
              </a:defRPr>
            </a:lvl5pPr>
          </a:lstStyle>
          <a:p>
            <a:r>
              <a:rPr lang="en-US" noProof="0" dirty="0"/>
              <a:t>Click to edit master subtitle style</a:t>
            </a:r>
          </a:p>
        </p:txBody>
      </p:sp>
      <p:pic>
        <p:nvPicPr>
          <p:cNvPr id="17" name="Afbeelding 5">
            <a:extLst>
              <a:ext uri="{FF2B5EF4-FFF2-40B4-BE49-F238E27FC236}">
                <a16:creationId xmlns:a16="http://schemas.microsoft.com/office/drawing/2014/main" id="{B9DEEA89-1D64-4629-B832-554B89D0516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6400" y="6466361"/>
            <a:ext cx="867176" cy="22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78895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1imagewith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9">
            <a:extLst>
              <a:ext uri="{FF2B5EF4-FFF2-40B4-BE49-F238E27FC236}">
                <a16:creationId xmlns:a16="http://schemas.microsoft.com/office/drawing/2014/main" id="{C3132F7D-D063-1C4B-8D0F-49AC33221A4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23888" y="627478"/>
            <a:ext cx="10944225" cy="5609810"/>
          </a:xfrm>
          <a:custGeom>
            <a:avLst/>
            <a:gdLst>
              <a:gd name="connsiteX0" fmla="*/ 8545 w 10944225"/>
              <a:gd name="connsiteY0" fmla="*/ 0 h 5609810"/>
              <a:gd name="connsiteX1" fmla="*/ 10944225 w 10944225"/>
              <a:gd name="connsiteY1" fmla="*/ 8545 h 5609810"/>
              <a:gd name="connsiteX2" fmla="*/ 10944225 w 10944225"/>
              <a:gd name="connsiteY2" fmla="*/ 5609810 h 5609810"/>
              <a:gd name="connsiteX3" fmla="*/ 253304 w 10944225"/>
              <a:gd name="connsiteY3" fmla="*/ 5609810 h 5609810"/>
              <a:gd name="connsiteX4" fmla="*/ 202263 w 10944225"/>
              <a:gd name="connsiteY4" fmla="*/ 5604665 h 5609810"/>
              <a:gd name="connsiteX5" fmla="*/ 0 w 10944225"/>
              <a:gd name="connsiteY5" fmla="*/ 5356497 h 5609810"/>
              <a:gd name="connsiteX6" fmla="*/ 8545 w 10944225"/>
              <a:gd name="connsiteY6" fmla="*/ 0 h 5609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944225" h="5609810">
                <a:moveTo>
                  <a:pt x="8545" y="0"/>
                </a:moveTo>
                <a:lnTo>
                  <a:pt x="10944225" y="8545"/>
                </a:lnTo>
                <a:lnTo>
                  <a:pt x="10944225" y="5609810"/>
                </a:lnTo>
                <a:lnTo>
                  <a:pt x="253304" y="5609810"/>
                </a:lnTo>
                <a:lnTo>
                  <a:pt x="202263" y="5604665"/>
                </a:lnTo>
                <a:cubicBezTo>
                  <a:pt x="86832" y="5581044"/>
                  <a:pt x="0" y="5478911"/>
                  <a:pt x="0" y="5356497"/>
                </a:cubicBezTo>
                <a:cubicBezTo>
                  <a:pt x="2848" y="3570998"/>
                  <a:pt x="5697" y="1785499"/>
                  <a:pt x="8545" y="0"/>
                </a:cubicBez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an image</a:t>
            </a:r>
          </a:p>
        </p:txBody>
      </p:sp>
    </p:spTree>
    <p:extLst>
      <p:ext uri="{BB962C8B-B14F-4D97-AF65-F5344CB8AC3E}">
        <p14:creationId xmlns:p14="http://schemas.microsoft.com/office/powerpoint/2010/main" val="33982032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1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1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7999222-05DA-F24F-99F4-A098BCC40D8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23888" y="627478"/>
            <a:ext cx="10944225" cy="5609810"/>
          </a:xfrm>
          <a:custGeom>
            <a:avLst/>
            <a:gdLst>
              <a:gd name="connsiteX0" fmla="*/ 8545 w 10944225"/>
              <a:gd name="connsiteY0" fmla="*/ 0 h 5609810"/>
              <a:gd name="connsiteX1" fmla="*/ 10944225 w 10944225"/>
              <a:gd name="connsiteY1" fmla="*/ 8545 h 5609810"/>
              <a:gd name="connsiteX2" fmla="*/ 10944225 w 10944225"/>
              <a:gd name="connsiteY2" fmla="*/ 5609810 h 5609810"/>
              <a:gd name="connsiteX3" fmla="*/ 253304 w 10944225"/>
              <a:gd name="connsiteY3" fmla="*/ 5609810 h 5609810"/>
              <a:gd name="connsiteX4" fmla="*/ 202263 w 10944225"/>
              <a:gd name="connsiteY4" fmla="*/ 5604665 h 5609810"/>
              <a:gd name="connsiteX5" fmla="*/ 0 w 10944225"/>
              <a:gd name="connsiteY5" fmla="*/ 5356497 h 5609810"/>
              <a:gd name="connsiteX6" fmla="*/ 8545 w 10944225"/>
              <a:gd name="connsiteY6" fmla="*/ 0 h 5609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944225" h="5609810">
                <a:moveTo>
                  <a:pt x="8545" y="0"/>
                </a:moveTo>
                <a:lnTo>
                  <a:pt x="10944225" y="8545"/>
                </a:lnTo>
                <a:lnTo>
                  <a:pt x="10944225" y="5609810"/>
                </a:lnTo>
                <a:lnTo>
                  <a:pt x="253304" y="5609810"/>
                </a:lnTo>
                <a:lnTo>
                  <a:pt x="202263" y="5604665"/>
                </a:lnTo>
                <a:cubicBezTo>
                  <a:pt x="86832" y="5581044"/>
                  <a:pt x="0" y="5478911"/>
                  <a:pt x="0" y="5356497"/>
                </a:cubicBezTo>
                <a:cubicBezTo>
                  <a:pt x="2848" y="3570998"/>
                  <a:pt x="5697" y="1785499"/>
                  <a:pt x="8545" y="0"/>
                </a:cubicBez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an image</a:t>
            </a:r>
          </a:p>
        </p:txBody>
      </p:sp>
      <p:pic>
        <p:nvPicPr>
          <p:cNvPr id="14" name="Afbeelding 5">
            <a:extLst>
              <a:ext uri="{FF2B5EF4-FFF2-40B4-BE49-F238E27FC236}">
                <a16:creationId xmlns:a16="http://schemas.microsoft.com/office/drawing/2014/main" id="{5364E5CA-8701-44A9-9FAA-5375A1F5CEB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6400" y="6466361"/>
            <a:ext cx="867176" cy="22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09010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1image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3">
            <a:extLst>
              <a:ext uri="{FF2B5EF4-FFF2-40B4-BE49-F238E27FC236}">
                <a16:creationId xmlns:a16="http://schemas.microsoft.com/office/drawing/2014/main" id="{BF020726-1AA6-EE4D-9CD8-9B40673609E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an image</a:t>
            </a:r>
          </a:p>
        </p:txBody>
      </p:sp>
      <p:sp>
        <p:nvSpPr>
          <p:cNvPr id="4" name="Tijdelijke aanduiding voor tekst 5">
            <a:extLst>
              <a:ext uri="{FF2B5EF4-FFF2-40B4-BE49-F238E27FC236}">
                <a16:creationId xmlns:a16="http://schemas.microsoft.com/office/drawing/2014/main" id="{89753A3A-E019-254C-9677-C9C519017AA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06518" y="3613790"/>
            <a:ext cx="3761595" cy="72866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4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First Name Name</a:t>
            </a:r>
          </a:p>
        </p:txBody>
      </p:sp>
      <p:sp>
        <p:nvSpPr>
          <p:cNvPr id="5" name="Text Placeholder 14">
            <a:extLst>
              <a:ext uri="{FF2B5EF4-FFF2-40B4-BE49-F238E27FC236}">
                <a16:creationId xmlns:a16="http://schemas.microsoft.com/office/drawing/2014/main" id="{4D01101A-4B64-9146-92CB-AB7133B61F7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805738" y="1500371"/>
            <a:ext cx="3762375" cy="1945955"/>
          </a:xfrm>
          <a:prstGeom prst="rect">
            <a:avLst/>
          </a:prstGeom>
        </p:spPr>
        <p:txBody>
          <a:bodyPr lIns="0" tIns="0" rIns="0" bIns="0"/>
          <a:lstStyle>
            <a:lvl1pPr>
              <a:spcBef>
                <a:spcPts val="0"/>
              </a:spcBef>
              <a:buNone/>
              <a:defRPr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Quote</a:t>
            </a:r>
          </a:p>
        </p:txBody>
      </p:sp>
    </p:spTree>
    <p:extLst>
      <p:ext uri="{BB962C8B-B14F-4D97-AF65-F5344CB8AC3E}">
        <p14:creationId xmlns:p14="http://schemas.microsoft.com/office/powerpoint/2010/main" val="10921906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imagean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61B9851-093E-A241-B582-F0998CFFFEA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E038E271-308C-2E46-A3EC-56326F9084CC}" type="slidenum">
              <a:rPr lang="nl-BE" smtClean="0"/>
              <a:pPr/>
              <a:t>‹#›</a:t>
            </a:fld>
            <a:endParaRPr lang="nl-BE" dirty="0">
              <a:latin typeface="Calibri Light" panose="020F0302020204030204" pitchFamily="34" charset="0"/>
            </a:endParaRPr>
          </a:p>
        </p:txBody>
      </p:sp>
      <p:sp>
        <p:nvSpPr>
          <p:cNvPr id="7" name="Titel 4">
            <a:extLst>
              <a:ext uri="{FF2B5EF4-FFF2-40B4-BE49-F238E27FC236}">
                <a16:creationId xmlns:a16="http://schemas.microsoft.com/office/drawing/2014/main" id="{041CBA9C-BD5E-424C-93BC-60164869E1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64313" y="620713"/>
            <a:ext cx="5003800" cy="1385085"/>
          </a:xfrm>
        </p:spPr>
        <p:txBody>
          <a:bodyPr/>
          <a:lstStyle>
            <a:lvl1pPr>
              <a:defRPr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9" name="Picture Placeholder 32">
            <a:extLst>
              <a:ext uri="{FF2B5EF4-FFF2-40B4-BE49-F238E27FC236}">
                <a16:creationId xmlns:a16="http://schemas.microsoft.com/office/drawing/2014/main" id="{971C9B50-FEE3-1047-A14B-9C8C2F5D6064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623889" y="620713"/>
            <a:ext cx="5145732" cy="5616575"/>
          </a:xfrm>
          <a:custGeom>
            <a:avLst/>
            <a:gdLst>
              <a:gd name="connsiteX0" fmla="*/ 0 w 5145732"/>
              <a:gd name="connsiteY0" fmla="*/ 0 h 5616575"/>
              <a:gd name="connsiteX1" fmla="*/ 5145732 w 5145732"/>
              <a:gd name="connsiteY1" fmla="*/ 0 h 5616575"/>
              <a:gd name="connsiteX2" fmla="*/ 5145732 w 5145732"/>
              <a:gd name="connsiteY2" fmla="*/ 5616575 h 5616575"/>
              <a:gd name="connsiteX3" fmla="*/ 253304 w 5145732"/>
              <a:gd name="connsiteY3" fmla="*/ 5616575 h 5616575"/>
              <a:gd name="connsiteX4" fmla="*/ 202263 w 5145732"/>
              <a:gd name="connsiteY4" fmla="*/ 5611430 h 5616575"/>
              <a:gd name="connsiteX5" fmla="*/ 0 w 5145732"/>
              <a:gd name="connsiteY5" fmla="*/ 5363262 h 561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145732" h="5616575">
                <a:moveTo>
                  <a:pt x="0" y="0"/>
                </a:moveTo>
                <a:lnTo>
                  <a:pt x="5145732" y="0"/>
                </a:lnTo>
                <a:lnTo>
                  <a:pt x="5145732" y="5616575"/>
                </a:lnTo>
                <a:lnTo>
                  <a:pt x="253304" y="5616575"/>
                </a:lnTo>
                <a:lnTo>
                  <a:pt x="202263" y="5611430"/>
                </a:lnTo>
                <a:cubicBezTo>
                  <a:pt x="86832" y="5587809"/>
                  <a:pt x="0" y="5485676"/>
                  <a:pt x="0" y="5363262"/>
                </a:cubicBez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sz="3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an image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800C433-47C4-4D3D-A245-AA41DF75B6E3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564313" y="2271713"/>
            <a:ext cx="5004000" cy="3965575"/>
          </a:xfrm>
        </p:spPr>
        <p:txBody>
          <a:bodyPr/>
          <a:lstStyle>
            <a:lvl1pPr>
              <a:defRPr b="0"/>
            </a:lvl1pPr>
          </a:lstStyle>
          <a:p>
            <a:pPr lvl="0"/>
            <a:r>
              <a:rPr lang="en-US" noProof="0"/>
              <a:t>Object</a:t>
            </a:r>
          </a:p>
        </p:txBody>
      </p:sp>
    </p:spTree>
    <p:extLst>
      <p:ext uri="{BB962C8B-B14F-4D97-AF65-F5344CB8AC3E}">
        <p14:creationId xmlns:p14="http://schemas.microsoft.com/office/powerpoint/2010/main" val="17914856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1imagequoteand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8">
            <a:extLst>
              <a:ext uri="{FF2B5EF4-FFF2-40B4-BE49-F238E27FC236}">
                <a16:creationId xmlns:a16="http://schemas.microsoft.com/office/drawing/2014/main" id="{09DBE046-B8F3-D840-ABA8-37DDBE8E14F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23888" y="627478"/>
            <a:ext cx="10944225" cy="5609810"/>
          </a:xfrm>
          <a:custGeom>
            <a:avLst/>
            <a:gdLst>
              <a:gd name="connsiteX0" fmla="*/ 8545 w 10944225"/>
              <a:gd name="connsiteY0" fmla="*/ 0 h 5609810"/>
              <a:gd name="connsiteX1" fmla="*/ 10944225 w 10944225"/>
              <a:gd name="connsiteY1" fmla="*/ 8545 h 5609810"/>
              <a:gd name="connsiteX2" fmla="*/ 10944225 w 10944225"/>
              <a:gd name="connsiteY2" fmla="*/ 5609810 h 5609810"/>
              <a:gd name="connsiteX3" fmla="*/ 253304 w 10944225"/>
              <a:gd name="connsiteY3" fmla="*/ 5609810 h 5609810"/>
              <a:gd name="connsiteX4" fmla="*/ 202263 w 10944225"/>
              <a:gd name="connsiteY4" fmla="*/ 5604665 h 5609810"/>
              <a:gd name="connsiteX5" fmla="*/ 0 w 10944225"/>
              <a:gd name="connsiteY5" fmla="*/ 5356497 h 5609810"/>
              <a:gd name="connsiteX6" fmla="*/ 8545 w 10944225"/>
              <a:gd name="connsiteY6" fmla="*/ 0 h 5609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944225" h="5609810">
                <a:moveTo>
                  <a:pt x="8545" y="0"/>
                </a:moveTo>
                <a:lnTo>
                  <a:pt x="10944225" y="8545"/>
                </a:lnTo>
                <a:lnTo>
                  <a:pt x="10944225" y="5609810"/>
                </a:lnTo>
                <a:lnTo>
                  <a:pt x="253304" y="5609810"/>
                </a:lnTo>
                <a:lnTo>
                  <a:pt x="202263" y="5604665"/>
                </a:lnTo>
                <a:cubicBezTo>
                  <a:pt x="86832" y="5581044"/>
                  <a:pt x="0" y="5478911"/>
                  <a:pt x="0" y="5356497"/>
                </a:cubicBezTo>
                <a:cubicBezTo>
                  <a:pt x="2848" y="3570998"/>
                  <a:pt x="5697" y="1785499"/>
                  <a:pt x="8545" y="0"/>
                </a:cubicBez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an image</a:t>
            </a:r>
          </a:p>
        </p:txBody>
      </p:sp>
      <p:sp>
        <p:nvSpPr>
          <p:cNvPr id="4" name="Tijdelijke aanduiding voor tekst 5">
            <a:extLst>
              <a:ext uri="{FF2B5EF4-FFF2-40B4-BE49-F238E27FC236}">
                <a16:creationId xmlns:a16="http://schemas.microsoft.com/office/drawing/2014/main" id="{29C33EA9-EAA8-554B-9770-EC4BF96CD42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06519" y="3613790"/>
            <a:ext cx="3415735" cy="72866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4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First Name Name</a:t>
            </a:r>
          </a:p>
        </p:txBody>
      </p:sp>
      <p:sp>
        <p:nvSpPr>
          <p:cNvPr id="5" name="Text Placeholder 14">
            <a:extLst>
              <a:ext uri="{FF2B5EF4-FFF2-40B4-BE49-F238E27FC236}">
                <a16:creationId xmlns:a16="http://schemas.microsoft.com/office/drawing/2014/main" id="{9A2A5195-C3FC-3548-A159-FD845F8D8AB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805739" y="1500371"/>
            <a:ext cx="3416443" cy="1945955"/>
          </a:xfrm>
          <a:prstGeom prst="rect">
            <a:avLst/>
          </a:prstGeom>
        </p:spPr>
        <p:txBody>
          <a:bodyPr lIns="0" tIns="0" rIns="0" bIns="0"/>
          <a:lstStyle>
            <a:lvl1pPr>
              <a:buNone/>
              <a:defRPr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Quote</a:t>
            </a:r>
          </a:p>
        </p:txBody>
      </p:sp>
      <p:pic>
        <p:nvPicPr>
          <p:cNvPr id="16" name="Afbeelding 5">
            <a:extLst>
              <a:ext uri="{FF2B5EF4-FFF2-40B4-BE49-F238E27FC236}">
                <a16:creationId xmlns:a16="http://schemas.microsoft.com/office/drawing/2014/main" id="{D1E7E4FE-EB1E-4D7F-8B3F-62E84FC8F5C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6400" y="6466361"/>
            <a:ext cx="867176" cy="22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97458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UAntwerpen_only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2A766-FA6C-4E42-BAD1-58E378599F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1DCFB5-39F0-E04F-B592-B890194C076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‹#›</a:t>
            </a:fld>
            <a:endParaRPr lang="nl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05A4F71-3F20-42EB-95C9-52E7339E420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3888" y="1516380"/>
            <a:ext cx="10944225" cy="4720907"/>
          </a:xfrm>
          <a:prstGeom prst="rect">
            <a:avLst/>
          </a:prstGeo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7093724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image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tekst 5">
            <a:extLst>
              <a:ext uri="{FF2B5EF4-FFF2-40B4-BE49-F238E27FC236}">
                <a16:creationId xmlns:a16="http://schemas.microsoft.com/office/drawing/2014/main" id="{B12DC5D2-C15B-384E-ACE3-F0E40CA5B41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19850" y="3790950"/>
            <a:ext cx="4679950" cy="72866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400"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 dirty="0"/>
              <a:t>First Name Surname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28C578B-3D4D-A146-A851-282B51A240E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550988"/>
            <a:ext cx="5148263" cy="2009775"/>
          </a:xfrm>
          <a:prstGeom prst="rect">
            <a:avLst/>
          </a:prstGeom>
        </p:spPr>
        <p:txBody>
          <a:bodyPr/>
          <a:lstStyle>
            <a:lvl1pPr>
              <a:buFontTx/>
              <a:buNone/>
              <a:defRPr sz="4000"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FontTx/>
              <a:buNone/>
              <a:defRPr b="1" i="0">
                <a:latin typeface="ITC Officina Sans Std Book" panose="020B0506040203020204" pitchFamily="34" charset="77"/>
              </a:defRPr>
            </a:lvl2pPr>
            <a:lvl3pPr>
              <a:buFontTx/>
              <a:buNone/>
              <a:defRPr b="1" i="0">
                <a:latin typeface="ITC Officina Sans Std Book" panose="020B0506040203020204" pitchFamily="34" charset="77"/>
              </a:defRPr>
            </a:lvl3pPr>
            <a:lvl4pPr>
              <a:buFontTx/>
              <a:buNone/>
              <a:defRPr b="1" i="0">
                <a:latin typeface="ITC Officina Sans Std Book" panose="020B0506040203020204" pitchFamily="34" charset="77"/>
              </a:defRPr>
            </a:lvl4pPr>
            <a:lvl5pPr>
              <a:buFontTx/>
              <a:buNone/>
              <a:defRPr b="1" i="0">
                <a:latin typeface="ITC Officina Sans Std Book" panose="020B0506040203020204" pitchFamily="34" charset="77"/>
              </a:defRPr>
            </a:lvl5pPr>
          </a:lstStyle>
          <a:p>
            <a:pPr lvl="0"/>
            <a:r>
              <a:rPr lang="en-US" noProof="0"/>
              <a:t>Quote</a:t>
            </a:r>
          </a:p>
        </p:txBody>
      </p:sp>
      <p:sp>
        <p:nvSpPr>
          <p:cNvPr id="8" name="Picture Placeholder 32">
            <a:extLst>
              <a:ext uri="{FF2B5EF4-FFF2-40B4-BE49-F238E27FC236}">
                <a16:creationId xmlns:a16="http://schemas.microsoft.com/office/drawing/2014/main" id="{EC1F9A97-4534-9843-B646-D059D7C6C134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623889" y="620713"/>
            <a:ext cx="5145732" cy="5616575"/>
          </a:xfrm>
          <a:custGeom>
            <a:avLst/>
            <a:gdLst>
              <a:gd name="connsiteX0" fmla="*/ 0 w 5145732"/>
              <a:gd name="connsiteY0" fmla="*/ 0 h 5616575"/>
              <a:gd name="connsiteX1" fmla="*/ 5145732 w 5145732"/>
              <a:gd name="connsiteY1" fmla="*/ 0 h 5616575"/>
              <a:gd name="connsiteX2" fmla="*/ 5145732 w 5145732"/>
              <a:gd name="connsiteY2" fmla="*/ 5616575 h 5616575"/>
              <a:gd name="connsiteX3" fmla="*/ 253304 w 5145732"/>
              <a:gd name="connsiteY3" fmla="*/ 5616575 h 5616575"/>
              <a:gd name="connsiteX4" fmla="*/ 202263 w 5145732"/>
              <a:gd name="connsiteY4" fmla="*/ 5611430 h 5616575"/>
              <a:gd name="connsiteX5" fmla="*/ 0 w 5145732"/>
              <a:gd name="connsiteY5" fmla="*/ 5363262 h 561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145732" h="5616575">
                <a:moveTo>
                  <a:pt x="0" y="0"/>
                </a:moveTo>
                <a:lnTo>
                  <a:pt x="5145732" y="0"/>
                </a:lnTo>
                <a:lnTo>
                  <a:pt x="5145732" y="5616575"/>
                </a:lnTo>
                <a:lnTo>
                  <a:pt x="253304" y="5616575"/>
                </a:lnTo>
                <a:lnTo>
                  <a:pt x="202263" y="5611430"/>
                </a:lnTo>
                <a:cubicBezTo>
                  <a:pt x="86832" y="5587809"/>
                  <a:pt x="0" y="5485676"/>
                  <a:pt x="0" y="5363262"/>
                </a:cubicBez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sz="3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an image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5BB1C7-FC5A-B946-BB68-C1CE13FA7270}"/>
              </a:ext>
            </a:extLst>
          </p:cNvPr>
          <p:cNvSpPr txBox="1"/>
          <p:nvPr userDrawn="1"/>
        </p:nvSpPr>
        <p:spPr>
          <a:xfrm>
            <a:off x="7758545" y="1939636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>
            <a:normAutofit fontScale="25000" lnSpcReduction="20000"/>
          </a:bodyPr>
          <a:lstStyle/>
          <a:p>
            <a:pPr algn="l"/>
            <a:endParaRPr lang="en-US" sz="1600" b="0" i="0" noProof="0">
              <a:latin typeface="ITC Officina Sans Std Book" panose="020B0506040203020204" pitchFamily="34" charset="77"/>
            </a:endParaRPr>
          </a:p>
        </p:txBody>
      </p:sp>
      <p:sp>
        <p:nvSpPr>
          <p:cNvPr id="11" name="Slide Number Placeholder 2">
            <a:extLst>
              <a:ext uri="{FF2B5EF4-FFF2-40B4-BE49-F238E27FC236}">
                <a16:creationId xmlns:a16="http://schemas.microsoft.com/office/drawing/2014/main" id="{7E144AFC-D904-4FB6-B919-055F696512A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923493" y="6339173"/>
            <a:ext cx="2644619" cy="365125"/>
          </a:xfrm>
        </p:spPr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E038E271-308C-2E46-A3EC-56326F9084CC}" type="slidenum">
              <a:rPr lang="nl-BE" smtClean="0"/>
              <a:pPr/>
              <a:t>‹#›</a:t>
            </a:fld>
            <a:endParaRPr lang="nl-BE" dirty="0">
              <a:latin typeface="Calibri Light" panose="020F0302020204030204" pitchFamily="34" charset="0"/>
            </a:endParaRPr>
          </a:p>
        </p:txBody>
      </p:sp>
      <p:pic>
        <p:nvPicPr>
          <p:cNvPr id="22" name="Afbeelding 9">
            <a:extLst>
              <a:ext uri="{FF2B5EF4-FFF2-40B4-BE49-F238E27FC236}">
                <a16:creationId xmlns:a16="http://schemas.microsoft.com/office/drawing/2014/main" id="{752406CF-E1DB-4F93-8F26-924E1694627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419850" y="620713"/>
            <a:ext cx="457200" cy="43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6435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smallimagean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AC6F1C0-FB41-374F-96D7-91F7C4144D9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E038E271-308C-2E46-A3EC-56326F9084CC}" type="slidenum">
              <a:rPr lang="nl-BE" smtClean="0"/>
              <a:pPr/>
              <a:t>‹#›</a:t>
            </a:fld>
            <a:endParaRPr lang="nl-BE" dirty="0">
              <a:latin typeface="Calibri Light" panose="020F0302020204030204" pitchFamily="34" charset="0"/>
            </a:endParaRPr>
          </a:p>
        </p:txBody>
      </p:sp>
      <p:sp>
        <p:nvSpPr>
          <p:cNvPr id="4" name="Titel 4">
            <a:extLst>
              <a:ext uri="{FF2B5EF4-FFF2-40B4-BE49-F238E27FC236}">
                <a16:creationId xmlns:a16="http://schemas.microsoft.com/office/drawing/2014/main" id="{9356378E-A322-0148-887E-E179D9487B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87825" y="620713"/>
            <a:ext cx="7380287" cy="1524317"/>
          </a:xfrm>
        </p:spPr>
        <p:txBody>
          <a:bodyPr/>
          <a:lstStyle>
            <a:lvl1pPr>
              <a:defRPr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5" name="Tijdelijke aanduiding voor inhoud 19">
            <a:extLst>
              <a:ext uri="{FF2B5EF4-FFF2-40B4-BE49-F238E27FC236}">
                <a16:creationId xmlns:a16="http://schemas.microsoft.com/office/drawing/2014/main" id="{FF5D94AB-D4EB-5448-86E3-3EB6A7057B58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187825" y="2386148"/>
            <a:ext cx="7380287" cy="3851139"/>
          </a:xfrm>
          <a:prstGeom prst="rect">
            <a:avLst/>
          </a:prstGeom>
        </p:spPr>
        <p:txBody>
          <a:bodyPr lIns="0" tIns="0" rIns="0" bIns="0"/>
          <a:lstStyle>
            <a:lvl1pPr>
              <a:defRPr b="0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Object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76A3A24F-2120-4AFD-BACB-61D96D62CDEE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623888" y="620713"/>
            <a:ext cx="3338512" cy="5616575"/>
          </a:xfrm>
          <a:custGeom>
            <a:avLst/>
            <a:gdLst>
              <a:gd name="connsiteX0" fmla="*/ 0 w 3338512"/>
              <a:gd name="connsiteY0" fmla="*/ 0 h 5616575"/>
              <a:gd name="connsiteX1" fmla="*/ 1897639 w 3338512"/>
              <a:gd name="connsiteY1" fmla="*/ 0 h 5616575"/>
              <a:gd name="connsiteX2" fmla="*/ 2245442 w 3338512"/>
              <a:gd name="connsiteY2" fmla="*/ 0 h 5616575"/>
              <a:gd name="connsiteX3" fmla="*/ 3338512 w 3338512"/>
              <a:gd name="connsiteY3" fmla="*/ 0 h 5616575"/>
              <a:gd name="connsiteX4" fmla="*/ 3338512 w 3338512"/>
              <a:gd name="connsiteY4" fmla="*/ 5616000 h 5616575"/>
              <a:gd name="connsiteX5" fmla="*/ 2245442 w 3338512"/>
              <a:gd name="connsiteY5" fmla="*/ 5616000 h 5616575"/>
              <a:gd name="connsiteX6" fmla="*/ 2245442 w 3338512"/>
              <a:gd name="connsiteY6" fmla="*/ 5616575 h 5616575"/>
              <a:gd name="connsiteX7" fmla="*/ 219036 w 3338512"/>
              <a:gd name="connsiteY7" fmla="*/ 5616575 h 5616575"/>
              <a:gd name="connsiteX8" fmla="*/ 174900 w 3338512"/>
              <a:gd name="connsiteY8" fmla="*/ 5611430 h 5616575"/>
              <a:gd name="connsiteX9" fmla="*/ 0 w 3338512"/>
              <a:gd name="connsiteY9" fmla="*/ 5363262 h 561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338512" h="5616575">
                <a:moveTo>
                  <a:pt x="0" y="0"/>
                </a:moveTo>
                <a:lnTo>
                  <a:pt x="1897639" y="0"/>
                </a:lnTo>
                <a:lnTo>
                  <a:pt x="2245442" y="0"/>
                </a:lnTo>
                <a:lnTo>
                  <a:pt x="3338512" y="0"/>
                </a:lnTo>
                <a:lnTo>
                  <a:pt x="3338512" y="5616000"/>
                </a:lnTo>
                <a:lnTo>
                  <a:pt x="2245442" y="5616000"/>
                </a:lnTo>
                <a:lnTo>
                  <a:pt x="2245442" y="5616575"/>
                </a:lnTo>
                <a:lnTo>
                  <a:pt x="219036" y="5616575"/>
                </a:lnTo>
                <a:lnTo>
                  <a:pt x="174900" y="5611430"/>
                </a:lnTo>
                <a:cubicBezTo>
                  <a:pt x="75085" y="5587809"/>
                  <a:pt x="0" y="5485676"/>
                  <a:pt x="0" y="5363262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sz="3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 dirty="0"/>
              <a:t>Click the icon to add an image</a:t>
            </a:r>
          </a:p>
        </p:txBody>
      </p:sp>
    </p:spTree>
    <p:extLst>
      <p:ext uri="{BB962C8B-B14F-4D97-AF65-F5344CB8AC3E}">
        <p14:creationId xmlns:p14="http://schemas.microsoft.com/office/powerpoint/2010/main" val="14673396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wideimagean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B888CD-A307-4440-9DD3-B7D11E6E036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E038E271-308C-2E46-A3EC-56326F9084CC}" type="slidenum">
              <a:rPr lang="nl-BE" smtClean="0"/>
              <a:pPr/>
              <a:t>‹#›</a:t>
            </a:fld>
            <a:endParaRPr lang="nl-BE" dirty="0">
              <a:latin typeface="Calibri Light" panose="020F0302020204030204" pitchFamily="34" charset="0"/>
            </a:endParaRPr>
          </a:p>
        </p:txBody>
      </p:sp>
      <p:sp>
        <p:nvSpPr>
          <p:cNvPr id="4" name="Titel 4">
            <a:extLst>
              <a:ext uri="{FF2B5EF4-FFF2-40B4-BE49-F238E27FC236}">
                <a16:creationId xmlns:a16="http://schemas.microsoft.com/office/drawing/2014/main" id="{83767035-9902-FC49-AC72-35DC514AC3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887" y="3981389"/>
            <a:ext cx="10934529" cy="665480"/>
          </a:xfrm>
        </p:spPr>
        <p:txBody>
          <a:bodyPr/>
          <a:lstStyle>
            <a:lvl1pPr>
              <a:defRPr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5" name="Tijdelijke aanduiding voor inhoud 19">
            <a:extLst>
              <a:ext uri="{FF2B5EF4-FFF2-40B4-BE49-F238E27FC236}">
                <a16:creationId xmlns:a16="http://schemas.microsoft.com/office/drawing/2014/main" id="{A4040A68-34E6-9A48-9414-CDB50C7EDBAA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23888" y="4857371"/>
            <a:ext cx="10934529" cy="1379915"/>
          </a:xfrm>
          <a:prstGeom prst="rect">
            <a:avLst/>
          </a:prstGeom>
        </p:spPr>
        <p:txBody>
          <a:bodyPr lIns="0" tIns="0" rIns="0" bIns="0"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Object</a:t>
            </a:r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D9E92B83-A16B-FC4F-BC12-7624D8F23711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623888" y="620713"/>
            <a:ext cx="10934529" cy="3150175"/>
          </a:xfrm>
          <a:custGeom>
            <a:avLst/>
            <a:gdLst>
              <a:gd name="connsiteX0" fmla="*/ 0 w 10934529"/>
              <a:gd name="connsiteY0" fmla="*/ 0 h 3150175"/>
              <a:gd name="connsiteX1" fmla="*/ 10934529 w 10934529"/>
              <a:gd name="connsiteY1" fmla="*/ 0 h 3150175"/>
              <a:gd name="connsiteX2" fmla="*/ 10934529 w 10934529"/>
              <a:gd name="connsiteY2" fmla="*/ 3150175 h 3150175"/>
              <a:gd name="connsiteX3" fmla="*/ 253304 w 10934529"/>
              <a:gd name="connsiteY3" fmla="*/ 3150175 h 3150175"/>
              <a:gd name="connsiteX4" fmla="*/ 202263 w 10934529"/>
              <a:gd name="connsiteY4" fmla="*/ 3145030 h 3150175"/>
              <a:gd name="connsiteX5" fmla="*/ 0 w 10934529"/>
              <a:gd name="connsiteY5" fmla="*/ 2896862 h 3150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934529" h="3150175">
                <a:moveTo>
                  <a:pt x="0" y="0"/>
                </a:moveTo>
                <a:lnTo>
                  <a:pt x="10934529" y="0"/>
                </a:lnTo>
                <a:lnTo>
                  <a:pt x="10934529" y="3150175"/>
                </a:lnTo>
                <a:lnTo>
                  <a:pt x="253304" y="3150175"/>
                </a:lnTo>
                <a:lnTo>
                  <a:pt x="202263" y="3145030"/>
                </a:lnTo>
                <a:cubicBezTo>
                  <a:pt x="86832" y="3121409"/>
                  <a:pt x="0" y="3019276"/>
                  <a:pt x="0" y="2896862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sz="3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an image</a:t>
            </a:r>
          </a:p>
        </p:txBody>
      </p:sp>
    </p:spTree>
    <p:extLst>
      <p:ext uri="{BB962C8B-B14F-4D97-AF65-F5344CB8AC3E}">
        <p14:creationId xmlns:p14="http://schemas.microsoft.com/office/powerpoint/2010/main" val="36064976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3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A3DA42F-3FB6-ED4E-BB67-A10574D2098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E038E271-308C-2E46-A3EC-56326F9084CC}" type="slidenum">
              <a:rPr lang="nl-BE" smtClean="0"/>
              <a:pPr/>
              <a:t>‹#›</a:t>
            </a:fld>
            <a:endParaRPr lang="nl-BE" dirty="0">
              <a:latin typeface="Calibri Light" panose="020F0302020204030204" pitchFamily="34" charset="0"/>
            </a:endParaRPr>
          </a:p>
        </p:txBody>
      </p:sp>
      <p:sp>
        <p:nvSpPr>
          <p:cNvPr id="7" name="Tijdelijke aanduiding voor tekst 3">
            <a:extLst>
              <a:ext uri="{FF2B5EF4-FFF2-40B4-BE49-F238E27FC236}">
                <a16:creationId xmlns:a16="http://schemas.microsoft.com/office/drawing/2014/main" id="{AA798DC2-15C2-744D-A0DA-FBAD9971D43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80411" y="3547641"/>
            <a:ext cx="3456000" cy="52228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>
              <a:buNone/>
              <a:defRPr sz="2200" b="1" i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Subtitle</a:t>
            </a:r>
          </a:p>
        </p:txBody>
      </p:sp>
      <p:sp>
        <p:nvSpPr>
          <p:cNvPr id="8" name="Tijdelijke aanduiding voor tekst 3">
            <a:extLst>
              <a:ext uri="{FF2B5EF4-FFF2-40B4-BE49-F238E27FC236}">
                <a16:creationId xmlns:a16="http://schemas.microsoft.com/office/drawing/2014/main" id="{45C6B10F-3A7A-0A4C-A932-1D4E1382BFD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128097" y="3547641"/>
            <a:ext cx="3456000" cy="52228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>
              <a:buNone/>
              <a:defRPr sz="2200" b="1" i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Subtitle</a:t>
            </a:r>
          </a:p>
        </p:txBody>
      </p:sp>
      <p:sp>
        <p:nvSpPr>
          <p:cNvPr id="9" name="Tijdelijke aanduiding voor tekst 3">
            <a:extLst>
              <a:ext uri="{FF2B5EF4-FFF2-40B4-BE49-F238E27FC236}">
                <a16:creationId xmlns:a16="http://schemas.microsoft.com/office/drawing/2014/main" id="{999ECC60-AB72-8647-A135-FB0CF980826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2724" y="3547641"/>
            <a:ext cx="3456000" cy="52228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>
              <a:buNone/>
              <a:defRPr sz="2200" b="1" i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Subtitle</a:t>
            </a:r>
          </a:p>
        </p:txBody>
      </p:sp>
      <p:sp>
        <p:nvSpPr>
          <p:cNvPr id="11" name="Picture Placeholder 18">
            <a:extLst>
              <a:ext uri="{FF2B5EF4-FFF2-40B4-BE49-F238E27FC236}">
                <a16:creationId xmlns:a16="http://schemas.microsoft.com/office/drawing/2014/main" id="{9EEB3BC6-5818-4244-A78C-1A7B9F04BE53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32722" y="643266"/>
            <a:ext cx="3456000" cy="2447925"/>
          </a:xfrm>
          <a:custGeom>
            <a:avLst/>
            <a:gdLst>
              <a:gd name="connsiteX0" fmla="*/ 0 w 3447151"/>
              <a:gd name="connsiteY0" fmla="*/ 0 h 2445472"/>
              <a:gd name="connsiteX1" fmla="*/ 3447151 w 3447151"/>
              <a:gd name="connsiteY1" fmla="*/ 0 h 2445472"/>
              <a:gd name="connsiteX2" fmla="*/ 3447151 w 3447151"/>
              <a:gd name="connsiteY2" fmla="*/ 2445472 h 2445472"/>
              <a:gd name="connsiteX3" fmla="*/ 253304 w 3447151"/>
              <a:gd name="connsiteY3" fmla="*/ 2445472 h 2445472"/>
              <a:gd name="connsiteX4" fmla="*/ 202263 w 3447151"/>
              <a:gd name="connsiteY4" fmla="*/ 2440327 h 2445472"/>
              <a:gd name="connsiteX5" fmla="*/ 0 w 3447151"/>
              <a:gd name="connsiteY5" fmla="*/ 2192159 h 2445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47151" h="2445472">
                <a:moveTo>
                  <a:pt x="0" y="0"/>
                </a:moveTo>
                <a:lnTo>
                  <a:pt x="3447151" y="0"/>
                </a:lnTo>
                <a:lnTo>
                  <a:pt x="3447151" y="2445472"/>
                </a:lnTo>
                <a:lnTo>
                  <a:pt x="253304" y="2445472"/>
                </a:lnTo>
                <a:lnTo>
                  <a:pt x="202263" y="2440327"/>
                </a:lnTo>
                <a:cubicBezTo>
                  <a:pt x="86832" y="2416706"/>
                  <a:pt x="0" y="2314573"/>
                  <a:pt x="0" y="2192159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an image</a:t>
            </a:r>
          </a:p>
        </p:txBody>
      </p:sp>
      <p:sp>
        <p:nvSpPr>
          <p:cNvPr id="12" name="Picture Placeholder 20">
            <a:extLst>
              <a:ext uri="{FF2B5EF4-FFF2-40B4-BE49-F238E27FC236}">
                <a16:creationId xmlns:a16="http://schemas.microsoft.com/office/drawing/2014/main" id="{816787A9-2DFD-A54D-B3D1-B9387B7C8936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4380410" y="643266"/>
            <a:ext cx="3456000" cy="2447925"/>
          </a:xfrm>
          <a:custGeom>
            <a:avLst/>
            <a:gdLst>
              <a:gd name="connsiteX0" fmla="*/ 0 w 3447151"/>
              <a:gd name="connsiteY0" fmla="*/ 0 h 2445472"/>
              <a:gd name="connsiteX1" fmla="*/ 3447151 w 3447151"/>
              <a:gd name="connsiteY1" fmla="*/ 0 h 2445472"/>
              <a:gd name="connsiteX2" fmla="*/ 3447151 w 3447151"/>
              <a:gd name="connsiteY2" fmla="*/ 2445472 h 2445472"/>
              <a:gd name="connsiteX3" fmla="*/ 253304 w 3447151"/>
              <a:gd name="connsiteY3" fmla="*/ 2445472 h 2445472"/>
              <a:gd name="connsiteX4" fmla="*/ 202263 w 3447151"/>
              <a:gd name="connsiteY4" fmla="*/ 2440327 h 2445472"/>
              <a:gd name="connsiteX5" fmla="*/ 0 w 3447151"/>
              <a:gd name="connsiteY5" fmla="*/ 2192159 h 2445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47151" h="2445472">
                <a:moveTo>
                  <a:pt x="0" y="0"/>
                </a:moveTo>
                <a:lnTo>
                  <a:pt x="3447151" y="0"/>
                </a:lnTo>
                <a:lnTo>
                  <a:pt x="3447151" y="2445472"/>
                </a:lnTo>
                <a:lnTo>
                  <a:pt x="253304" y="2445472"/>
                </a:lnTo>
                <a:lnTo>
                  <a:pt x="202263" y="2440327"/>
                </a:lnTo>
                <a:cubicBezTo>
                  <a:pt x="86832" y="2416706"/>
                  <a:pt x="0" y="2314573"/>
                  <a:pt x="0" y="2192159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lang="nl-BE" sz="2800" b="0" i="0" kern="1200">
                <a:solidFill>
                  <a:schemeClr val="bg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an image</a:t>
            </a:r>
          </a:p>
        </p:txBody>
      </p:sp>
      <p:sp>
        <p:nvSpPr>
          <p:cNvPr id="13" name="Picture Placeholder 21">
            <a:extLst>
              <a:ext uri="{FF2B5EF4-FFF2-40B4-BE49-F238E27FC236}">
                <a16:creationId xmlns:a16="http://schemas.microsoft.com/office/drawing/2014/main" id="{B04326B7-E91B-9740-A418-C88B2E74C607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128097" y="643266"/>
            <a:ext cx="3456000" cy="2447925"/>
          </a:xfrm>
          <a:custGeom>
            <a:avLst/>
            <a:gdLst>
              <a:gd name="connsiteX0" fmla="*/ 0 w 3447151"/>
              <a:gd name="connsiteY0" fmla="*/ 0 h 2445472"/>
              <a:gd name="connsiteX1" fmla="*/ 3447151 w 3447151"/>
              <a:gd name="connsiteY1" fmla="*/ 0 h 2445472"/>
              <a:gd name="connsiteX2" fmla="*/ 3447151 w 3447151"/>
              <a:gd name="connsiteY2" fmla="*/ 2445472 h 2445472"/>
              <a:gd name="connsiteX3" fmla="*/ 253304 w 3447151"/>
              <a:gd name="connsiteY3" fmla="*/ 2445472 h 2445472"/>
              <a:gd name="connsiteX4" fmla="*/ 202263 w 3447151"/>
              <a:gd name="connsiteY4" fmla="*/ 2440327 h 2445472"/>
              <a:gd name="connsiteX5" fmla="*/ 0 w 3447151"/>
              <a:gd name="connsiteY5" fmla="*/ 2192159 h 2445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47151" h="2445472">
                <a:moveTo>
                  <a:pt x="0" y="0"/>
                </a:moveTo>
                <a:lnTo>
                  <a:pt x="3447151" y="0"/>
                </a:lnTo>
                <a:lnTo>
                  <a:pt x="3447151" y="2445472"/>
                </a:lnTo>
                <a:lnTo>
                  <a:pt x="253304" y="2445472"/>
                </a:lnTo>
                <a:lnTo>
                  <a:pt x="202263" y="2440327"/>
                </a:lnTo>
                <a:cubicBezTo>
                  <a:pt x="86832" y="2416706"/>
                  <a:pt x="0" y="2314573"/>
                  <a:pt x="0" y="2192159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an image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8D414A82-8300-43F5-8449-10B8D34A3010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632723" y="4181794"/>
            <a:ext cx="3456000" cy="2053040"/>
          </a:xfrm>
        </p:spPr>
        <p:txBody>
          <a:bodyPr>
            <a:normAutofit/>
          </a:bodyPr>
          <a:lstStyle>
            <a:lvl1pPr marL="182563" indent="-182563">
              <a:defRPr sz="1600" b="0">
                <a:latin typeface="+mj-lt"/>
              </a:defRPr>
            </a:lvl1pPr>
            <a:lvl2pPr marL="360363" indent="-184150">
              <a:defRPr sz="1400" b="0">
                <a:latin typeface="+mj-lt"/>
              </a:defRPr>
            </a:lvl2pPr>
            <a:lvl3pPr marL="536575" indent="-176213">
              <a:defRPr sz="1200">
                <a:latin typeface="+mj-lt"/>
              </a:defRPr>
            </a:lvl3pPr>
            <a:lvl4pPr marL="719138" indent="-182563">
              <a:defRPr sz="1100">
                <a:latin typeface="+mj-lt"/>
              </a:defRPr>
            </a:lvl4pPr>
            <a:lvl5pPr marL="895350" indent="-176213">
              <a:defRPr sz="1100">
                <a:latin typeface="+mj-lt"/>
              </a:defRPr>
            </a:lvl5pPr>
          </a:lstStyle>
          <a:p>
            <a:pPr lvl="0"/>
            <a:r>
              <a:rPr lang="en-US" noProof="0"/>
              <a:t>Object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4"/>
            <a:endParaRPr lang="en-US" noProof="0"/>
          </a:p>
          <a:p>
            <a:pPr lvl="1"/>
            <a:endParaRPr lang="en-US" noProof="0"/>
          </a:p>
        </p:txBody>
      </p:sp>
      <p:sp>
        <p:nvSpPr>
          <p:cNvPr id="14" name="Content Placeholder 9">
            <a:extLst>
              <a:ext uri="{FF2B5EF4-FFF2-40B4-BE49-F238E27FC236}">
                <a16:creationId xmlns:a16="http://schemas.microsoft.com/office/drawing/2014/main" id="{C55D1222-512A-4020-AE86-8C428804EA1D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4380410" y="4181794"/>
            <a:ext cx="3456000" cy="2053040"/>
          </a:xfrm>
        </p:spPr>
        <p:txBody>
          <a:bodyPr>
            <a:normAutofit/>
          </a:bodyPr>
          <a:lstStyle>
            <a:lvl1pPr marL="182563" indent="-182563">
              <a:defRPr sz="1600" b="0">
                <a:latin typeface="+mj-lt"/>
              </a:defRPr>
            </a:lvl1pPr>
            <a:lvl2pPr marL="360363" indent="-184150">
              <a:defRPr sz="1400" b="0">
                <a:latin typeface="+mj-lt"/>
              </a:defRPr>
            </a:lvl2pPr>
            <a:lvl3pPr marL="536575" indent="-176213">
              <a:defRPr sz="1200">
                <a:latin typeface="+mj-lt"/>
              </a:defRPr>
            </a:lvl3pPr>
            <a:lvl4pPr marL="719138" indent="-182563">
              <a:defRPr sz="1100">
                <a:latin typeface="+mj-lt"/>
              </a:defRPr>
            </a:lvl4pPr>
            <a:lvl5pPr marL="895350" indent="-176213">
              <a:defRPr sz="1100">
                <a:latin typeface="+mj-lt"/>
              </a:defRPr>
            </a:lvl5pPr>
          </a:lstStyle>
          <a:p>
            <a:pPr lvl="0"/>
            <a:r>
              <a:rPr lang="en-US" noProof="0"/>
              <a:t>Object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4"/>
            <a:endParaRPr lang="en-US" noProof="0"/>
          </a:p>
          <a:p>
            <a:pPr lvl="1"/>
            <a:endParaRPr lang="en-US" noProof="0"/>
          </a:p>
        </p:txBody>
      </p:sp>
      <p:sp>
        <p:nvSpPr>
          <p:cNvPr id="15" name="Content Placeholder 9">
            <a:extLst>
              <a:ext uri="{FF2B5EF4-FFF2-40B4-BE49-F238E27FC236}">
                <a16:creationId xmlns:a16="http://schemas.microsoft.com/office/drawing/2014/main" id="{A007419B-9354-4CE8-81AF-E975BC83ACBC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8128097" y="4181794"/>
            <a:ext cx="3456000" cy="2053040"/>
          </a:xfrm>
        </p:spPr>
        <p:txBody>
          <a:bodyPr>
            <a:normAutofit/>
          </a:bodyPr>
          <a:lstStyle>
            <a:lvl1pPr marL="182563" indent="-182563">
              <a:defRPr sz="1600" b="0">
                <a:latin typeface="+mj-lt"/>
              </a:defRPr>
            </a:lvl1pPr>
            <a:lvl2pPr marL="360363" indent="-184150">
              <a:defRPr sz="1400" b="0">
                <a:latin typeface="+mj-lt"/>
              </a:defRPr>
            </a:lvl2pPr>
            <a:lvl3pPr marL="536575" indent="-176213">
              <a:defRPr sz="1200">
                <a:latin typeface="+mj-lt"/>
              </a:defRPr>
            </a:lvl3pPr>
            <a:lvl4pPr marL="719138" indent="-182563">
              <a:defRPr sz="1100">
                <a:latin typeface="+mj-lt"/>
              </a:defRPr>
            </a:lvl4pPr>
            <a:lvl5pPr marL="895350" indent="-176213">
              <a:defRPr sz="1100">
                <a:latin typeface="+mj-lt"/>
              </a:defRPr>
            </a:lvl5pPr>
          </a:lstStyle>
          <a:p>
            <a:pPr lvl="0"/>
            <a:r>
              <a:rPr lang="en-US" noProof="0"/>
              <a:t>Object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4"/>
            <a:endParaRPr lang="en-US" noProof="0"/>
          </a:p>
          <a:p>
            <a:pPr lvl="1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4221802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3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3D96712-8A94-CB4B-8CE6-B7A18FB194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E038E271-308C-2E46-A3EC-56326F9084CC}" type="slidenum">
              <a:rPr lang="nl-BE" smtClean="0"/>
              <a:pPr/>
              <a:t>‹#›</a:t>
            </a:fld>
            <a:endParaRPr lang="nl-BE" dirty="0">
              <a:latin typeface="Calibri Light" panose="020F0302020204030204" pitchFamily="34" charset="0"/>
            </a:endParaRPr>
          </a:p>
        </p:txBody>
      </p:sp>
      <p:sp>
        <p:nvSpPr>
          <p:cNvPr id="5" name="Tijdelijke aanduiding voor afbeelding 33">
            <a:extLst>
              <a:ext uri="{FF2B5EF4-FFF2-40B4-BE49-F238E27FC236}">
                <a16:creationId xmlns:a16="http://schemas.microsoft.com/office/drawing/2014/main" id="{9BF78AC3-F061-4145-A432-3FB7391D0F0E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514198" y="1378339"/>
            <a:ext cx="1674000" cy="1672263"/>
          </a:xfrm>
          <a:prstGeom prst="roundRect">
            <a:avLst>
              <a:gd name="adj" fmla="val 7157"/>
            </a:avLst>
          </a:prstGeom>
          <a:solidFill>
            <a:schemeClr val="accent2"/>
          </a:solidFill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lang="nl-BE" sz="1600" b="0" i="0" kern="1200">
                <a:solidFill>
                  <a:schemeClr val="bg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 white png image</a:t>
            </a:r>
          </a:p>
        </p:txBody>
      </p:sp>
      <p:sp>
        <p:nvSpPr>
          <p:cNvPr id="6" name="Tijdelijke aanduiding voor afbeelding 33">
            <a:extLst>
              <a:ext uri="{FF2B5EF4-FFF2-40B4-BE49-F238E27FC236}">
                <a16:creationId xmlns:a16="http://schemas.microsoft.com/office/drawing/2014/main" id="{AAA97E2B-5188-B740-8501-2BF96B4796A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5260054" y="1378339"/>
            <a:ext cx="1674000" cy="1672263"/>
          </a:xfrm>
          <a:prstGeom prst="roundRect">
            <a:avLst>
              <a:gd name="adj" fmla="val 7157"/>
            </a:avLst>
          </a:prstGeom>
          <a:solidFill>
            <a:schemeClr val="accent2"/>
          </a:solidFill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lang="nl-BE" sz="1600" b="0" i="0" kern="1200">
                <a:solidFill>
                  <a:schemeClr val="bg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 white png image</a:t>
            </a:r>
          </a:p>
        </p:txBody>
      </p:sp>
      <p:sp>
        <p:nvSpPr>
          <p:cNvPr id="7" name="Tijdelijke aanduiding voor afbeelding 33">
            <a:extLst>
              <a:ext uri="{FF2B5EF4-FFF2-40B4-BE49-F238E27FC236}">
                <a16:creationId xmlns:a16="http://schemas.microsoft.com/office/drawing/2014/main" id="{6410F448-44B9-E245-8CA2-3AC4F6FCD9F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9005909" y="1378339"/>
            <a:ext cx="1674000" cy="1672263"/>
          </a:xfrm>
          <a:prstGeom prst="roundRect">
            <a:avLst>
              <a:gd name="adj" fmla="val 7157"/>
            </a:avLst>
          </a:prstGeom>
          <a:solidFill>
            <a:schemeClr val="accent2"/>
          </a:solidFill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lang="nl-BE" sz="1600" b="0" i="0" kern="1200">
                <a:solidFill>
                  <a:schemeClr val="bg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 white png image</a:t>
            </a:r>
          </a:p>
        </p:txBody>
      </p:sp>
      <p:sp>
        <p:nvSpPr>
          <p:cNvPr id="8" name="Tijdelijke aanduiding voor tekst 3">
            <a:extLst>
              <a:ext uri="{FF2B5EF4-FFF2-40B4-BE49-F238E27FC236}">
                <a16:creationId xmlns:a16="http://schemas.microsoft.com/office/drawing/2014/main" id="{C9026212-289C-F34A-A4D7-E30D294D419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0810" y="3704273"/>
            <a:ext cx="3438000" cy="52228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2200" b="1" i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Subtitle</a:t>
            </a:r>
          </a:p>
        </p:txBody>
      </p:sp>
      <p:sp>
        <p:nvSpPr>
          <p:cNvPr id="11" name="Tijdelijke aanduiding voor tekst 3">
            <a:extLst>
              <a:ext uri="{FF2B5EF4-FFF2-40B4-BE49-F238E27FC236}">
                <a16:creationId xmlns:a16="http://schemas.microsoft.com/office/drawing/2014/main" id="{642A680A-1625-824E-8281-465F0A135B3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136376" y="3704273"/>
            <a:ext cx="3438000" cy="52228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2200" b="1" i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Subtitle</a:t>
            </a:r>
          </a:p>
        </p:txBody>
      </p:sp>
      <p:sp>
        <p:nvSpPr>
          <p:cNvPr id="13" name="Tijdelijke aanduiding voor tekst 3">
            <a:extLst>
              <a:ext uri="{FF2B5EF4-FFF2-40B4-BE49-F238E27FC236}">
                <a16:creationId xmlns:a16="http://schemas.microsoft.com/office/drawing/2014/main" id="{466E1215-57EE-734D-95D4-32CDFD6B77A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383593" y="3704273"/>
            <a:ext cx="3438000" cy="52228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2200" b="1" i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Subtitle</a:t>
            </a:r>
          </a:p>
        </p:txBody>
      </p:sp>
      <p:sp>
        <p:nvSpPr>
          <p:cNvPr id="15" name="Content Placeholder 9">
            <a:extLst>
              <a:ext uri="{FF2B5EF4-FFF2-40B4-BE49-F238E27FC236}">
                <a16:creationId xmlns:a16="http://schemas.microsoft.com/office/drawing/2014/main" id="{66692AD7-78D2-4CCE-AF2E-3E0B2562ECFE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630810" y="4248038"/>
            <a:ext cx="3438000" cy="1990800"/>
          </a:xfrm>
        </p:spPr>
        <p:txBody>
          <a:bodyPr>
            <a:normAutofit/>
          </a:bodyPr>
          <a:lstStyle>
            <a:lvl1pPr marL="182563" indent="-182563" algn="ctr">
              <a:defRPr sz="1600" b="0">
                <a:latin typeface="+mj-lt"/>
              </a:defRPr>
            </a:lvl1pPr>
            <a:lvl2pPr marL="360363" indent="-184150" algn="ctr">
              <a:defRPr sz="1400" b="0">
                <a:latin typeface="+mj-lt"/>
              </a:defRPr>
            </a:lvl2pPr>
            <a:lvl3pPr marL="536575" indent="-176213" algn="ctr">
              <a:defRPr sz="1200">
                <a:latin typeface="+mj-lt"/>
              </a:defRPr>
            </a:lvl3pPr>
            <a:lvl4pPr marL="719138" indent="-182563" algn="ctr">
              <a:defRPr sz="1100">
                <a:latin typeface="+mj-lt"/>
              </a:defRPr>
            </a:lvl4pPr>
            <a:lvl5pPr marL="895350" indent="-176213" algn="ctr">
              <a:defRPr sz="1100">
                <a:latin typeface="+mj-lt"/>
              </a:defRPr>
            </a:lvl5pPr>
          </a:lstStyle>
          <a:p>
            <a:pPr lvl="0"/>
            <a:r>
              <a:rPr lang="en-US" noProof="0"/>
              <a:t>Object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4"/>
            <a:endParaRPr lang="en-US" noProof="0"/>
          </a:p>
          <a:p>
            <a:pPr lvl="1"/>
            <a:endParaRPr lang="en-US" noProof="0"/>
          </a:p>
        </p:txBody>
      </p:sp>
      <p:sp>
        <p:nvSpPr>
          <p:cNvPr id="16" name="Content Placeholder 9">
            <a:extLst>
              <a:ext uri="{FF2B5EF4-FFF2-40B4-BE49-F238E27FC236}">
                <a16:creationId xmlns:a16="http://schemas.microsoft.com/office/drawing/2014/main" id="{FC120415-A1CE-44F6-BDB2-ECE056C8A736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4383593" y="4248038"/>
            <a:ext cx="3438000" cy="1990800"/>
          </a:xfrm>
        </p:spPr>
        <p:txBody>
          <a:bodyPr>
            <a:normAutofit/>
          </a:bodyPr>
          <a:lstStyle>
            <a:lvl1pPr marL="182563" indent="-182563" algn="ctr">
              <a:defRPr sz="1600" b="0">
                <a:latin typeface="+mj-lt"/>
              </a:defRPr>
            </a:lvl1pPr>
            <a:lvl2pPr marL="360363" indent="-184150" algn="ctr">
              <a:defRPr sz="1400" b="0">
                <a:latin typeface="+mj-lt"/>
              </a:defRPr>
            </a:lvl2pPr>
            <a:lvl3pPr marL="536575" indent="-176213" algn="ctr">
              <a:defRPr sz="1200">
                <a:latin typeface="+mj-lt"/>
              </a:defRPr>
            </a:lvl3pPr>
            <a:lvl4pPr marL="719138" indent="-182563" algn="ctr">
              <a:defRPr sz="1100">
                <a:latin typeface="+mj-lt"/>
              </a:defRPr>
            </a:lvl4pPr>
            <a:lvl5pPr marL="895350" indent="-176213" algn="ctr">
              <a:defRPr sz="1100">
                <a:latin typeface="+mj-lt"/>
              </a:defRPr>
            </a:lvl5pPr>
          </a:lstStyle>
          <a:p>
            <a:pPr lvl="0"/>
            <a:r>
              <a:rPr lang="en-US" noProof="0"/>
              <a:t>Object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4"/>
            <a:endParaRPr lang="en-US" noProof="0"/>
          </a:p>
          <a:p>
            <a:pPr lvl="1"/>
            <a:endParaRPr lang="en-US" noProof="0"/>
          </a:p>
        </p:txBody>
      </p:sp>
      <p:sp>
        <p:nvSpPr>
          <p:cNvPr id="17" name="Content Placeholder 9">
            <a:extLst>
              <a:ext uri="{FF2B5EF4-FFF2-40B4-BE49-F238E27FC236}">
                <a16:creationId xmlns:a16="http://schemas.microsoft.com/office/drawing/2014/main" id="{E18EDD4A-93E4-41E6-A00B-6EF03C4ACB69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8136376" y="4248038"/>
            <a:ext cx="3438000" cy="1990800"/>
          </a:xfrm>
        </p:spPr>
        <p:txBody>
          <a:bodyPr>
            <a:normAutofit/>
          </a:bodyPr>
          <a:lstStyle>
            <a:lvl1pPr marL="182563" indent="-182563" algn="ctr">
              <a:defRPr sz="1600" b="0">
                <a:latin typeface="+mj-lt"/>
              </a:defRPr>
            </a:lvl1pPr>
            <a:lvl2pPr marL="360363" indent="-184150" algn="ctr">
              <a:defRPr sz="1400" b="0">
                <a:latin typeface="+mj-lt"/>
              </a:defRPr>
            </a:lvl2pPr>
            <a:lvl3pPr marL="536575" indent="-176213" algn="ctr">
              <a:defRPr sz="1200">
                <a:latin typeface="+mj-lt"/>
              </a:defRPr>
            </a:lvl3pPr>
            <a:lvl4pPr marL="719138" indent="-182563" algn="ctr">
              <a:defRPr sz="1100">
                <a:latin typeface="+mj-lt"/>
              </a:defRPr>
            </a:lvl4pPr>
            <a:lvl5pPr marL="895350" indent="-176213" algn="ctr">
              <a:defRPr sz="1100">
                <a:latin typeface="+mj-lt"/>
              </a:defRPr>
            </a:lvl5pPr>
          </a:lstStyle>
          <a:p>
            <a:pPr lvl="0"/>
            <a:r>
              <a:rPr lang="en-US" noProof="0"/>
              <a:t>Object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4"/>
            <a:endParaRPr lang="en-US" noProof="0"/>
          </a:p>
          <a:p>
            <a:pPr lvl="1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6792310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3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3D96712-8A94-CB4B-8CE6-B7A18FB194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E038E271-308C-2E46-A3EC-56326F9084CC}" type="slidenum">
              <a:rPr lang="nl-BE" smtClean="0"/>
              <a:pPr/>
              <a:t>‹#›</a:t>
            </a:fld>
            <a:endParaRPr lang="nl-BE" dirty="0">
              <a:latin typeface="Calibri Light" panose="020F0302020204030204" pitchFamily="34" charset="0"/>
            </a:endParaRPr>
          </a:p>
        </p:txBody>
      </p:sp>
      <p:sp>
        <p:nvSpPr>
          <p:cNvPr id="8" name="Tijdelijke aanduiding voor tekst 3">
            <a:extLst>
              <a:ext uri="{FF2B5EF4-FFF2-40B4-BE49-F238E27FC236}">
                <a16:creationId xmlns:a16="http://schemas.microsoft.com/office/drawing/2014/main" id="{C9026212-289C-F34A-A4D7-E30D294D419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0810" y="1578459"/>
            <a:ext cx="3438000" cy="52228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>
              <a:buNone/>
              <a:defRPr sz="22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 dirty="0"/>
              <a:t>Subtitle</a:t>
            </a:r>
          </a:p>
        </p:txBody>
      </p:sp>
      <p:sp>
        <p:nvSpPr>
          <p:cNvPr id="11" name="Tijdelijke aanduiding voor tekst 3">
            <a:extLst>
              <a:ext uri="{FF2B5EF4-FFF2-40B4-BE49-F238E27FC236}">
                <a16:creationId xmlns:a16="http://schemas.microsoft.com/office/drawing/2014/main" id="{642A680A-1625-824E-8281-465F0A135B3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136376" y="1578459"/>
            <a:ext cx="3438000" cy="52228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>
              <a:buNone/>
              <a:defRPr sz="22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Subtitle</a:t>
            </a:r>
          </a:p>
        </p:txBody>
      </p:sp>
      <p:sp>
        <p:nvSpPr>
          <p:cNvPr id="13" name="Tijdelijke aanduiding voor tekst 3">
            <a:extLst>
              <a:ext uri="{FF2B5EF4-FFF2-40B4-BE49-F238E27FC236}">
                <a16:creationId xmlns:a16="http://schemas.microsoft.com/office/drawing/2014/main" id="{466E1215-57EE-734D-95D4-32CDFD6B77A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383593" y="1578459"/>
            <a:ext cx="3438000" cy="52228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>
              <a:buNone/>
              <a:defRPr sz="22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Subtitle</a:t>
            </a:r>
          </a:p>
        </p:txBody>
      </p:sp>
      <p:sp>
        <p:nvSpPr>
          <p:cNvPr id="15" name="Content Placeholder 9">
            <a:extLst>
              <a:ext uri="{FF2B5EF4-FFF2-40B4-BE49-F238E27FC236}">
                <a16:creationId xmlns:a16="http://schemas.microsoft.com/office/drawing/2014/main" id="{66692AD7-78D2-4CCE-AF2E-3E0B2562ECFE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630810" y="2122223"/>
            <a:ext cx="3438000" cy="4115063"/>
          </a:xfrm>
        </p:spPr>
        <p:txBody>
          <a:bodyPr>
            <a:normAutofit/>
          </a:bodyPr>
          <a:lstStyle>
            <a:lvl1pPr marL="182563" indent="-182563" algn="l">
              <a:defRPr sz="1600" b="0">
                <a:latin typeface="+mj-lt"/>
              </a:defRPr>
            </a:lvl1pPr>
            <a:lvl2pPr marL="360363" indent="-184150" algn="l">
              <a:defRPr sz="1400" b="0">
                <a:latin typeface="+mj-lt"/>
              </a:defRPr>
            </a:lvl2pPr>
            <a:lvl3pPr marL="536575" indent="-176213" algn="l">
              <a:defRPr sz="1200">
                <a:latin typeface="+mj-lt"/>
              </a:defRPr>
            </a:lvl3pPr>
            <a:lvl4pPr marL="719138" indent="-182563" algn="l">
              <a:defRPr sz="1100">
                <a:latin typeface="+mj-lt"/>
              </a:defRPr>
            </a:lvl4pPr>
            <a:lvl5pPr marL="895350" indent="-176213" algn="l">
              <a:defRPr sz="1100">
                <a:latin typeface="+mj-lt"/>
              </a:defRPr>
            </a:lvl5pPr>
          </a:lstStyle>
          <a:p>
            <a:pPr lvl="0"/>
            <a:r>
              <a:rPr lang="en-US" noProof="0"/>
              <a:t>Object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4"/>
            <a:endParaRPr lang="en-US" noProof="0"/>
          </a:p>
          <a:p>
            <a:pPr lvl="1"/>
            <a:endParaRPr lang="en-US" noProof="0"/>
          </a:p>
        </p:txBody>
      </p:sp>
      <p:sp>
        <p:nvSpPr>
          <p:cNvPr id="16" name="Content Placeholder 9">
            <a:extLst>
              <a:ext uri="{FF2B5EF4-FFF2-40B4-BE49-F238E27FC236}">
                <a16:creationId xmlns:a16="http://schemas.microsoft.com/office/drawing/2014/main" id="{FC120415-A1CE-44F6-BDB2-ECE056C8A736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4383593" y="2122223"/>
            <a:ext cx="3438000" cy="4115063"/>
          </a:xfrm>
        </p:spPr>
        <p:txBody>
          <a:bodyPr>
            <a:normAutofit/>
          </a:bodyPr>
          <a:lstStyle>
            <a:lvl1pPr marL="182563" indent="-182563" algn="l">
              <a:defRPr sz="1600" b="0">
                <a:latin typeface="+mj-lt"/>
              </a:defRPr>
            </a:lvl1pPr>
            <a:lvl2pPr marL="360363" indent="-184150" algn="l">
              <a:defRPr sz="1400" b="0">
                <a:latin typeface="+mj-lt"/>
              </a:defRPr>
            </a:lvl2pPr>
            <a:lvl3pPr marL="536575" indent="-176213" algn="l">
              <a:defRPr sz="1200">
                <a:latin typeface="+mj-lt"/>
              </a:defRPr>
            </a:lvl3pPr>
            <a:lvl4pPr marL="719138" indent="-182563" algn="l">
              <a:defRPr sz="1100">
                <a:latin typeface="+mj-lt"/>
              </a:defRPr>
            </a:lvl4pPr>
            <a:lvl5pPr marL="895350" indent="-176213" algn="l">
              <a:defRPr sz="1100">
                <a:latin typeface="+mj-lt"/>
              </a:defRPr>
            </a:lvl5pPr>
          </a:lstStyle>
          <a:p>
            <a:pPr lvl="0"/>
            <a:r>
              <a:rPr lang="en-US" noProof="0"/>
              <a:t>Object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4"/>
            <a:endParaRPr lang="en-US" noProof="0"/>
          </a:p>
          <a:p>
            <a:pPr lvl="1"/>
            <a:endParaRPr lang="en-US" noProof="0"/>
          </a:p>
        </p:txBody>
      </p:sp>
      <p:sp>
        <p:nvSpPr>
          <p:cNvPr id="17" name="Content Placeholder 9">
            <a:extLst>
              <a:ext uri="{FF2B5EF4-FFF2-40B4-BE49-F238E27FC236}">
                <a16:creationId xmlns:a16="http://schemas.microsoft.com/office/drawing/2014/main" id="{E18EDD4A-93E4-41E6-A00B-6EF03C4ACB69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8136376" y="2122223"/>
            <a:ext cx="3438000" cy="4115063"/>
          </a:xfrm>
        </p:spPr>
        <p:txBody>
          <a:bodyPr>
            <a:normAutofit/>
          </a:bodyPr>
          <a:lstStyle>
            <a:lvl1pPr marL="182563" indent="-182563" algn="l">
              <a:defRPr sz="1600" b="0">
                <a:latin typeface="+mj-lt"/>
              </a:defRPr>
            </a:lvl1pPr>
            <a:lvl2pPr marL="360363" indent="-184150" algn="l">
              <a:defRPr sz="1400" b="0">
                <a:latin typeface="+mj-lt"/>
              </a:defRPr>
            </a:lvl2pPr>
            <a:lvl3pPr marL="536575" indent="-176213" algn="l">
              <a:defRPr sz="1200">
                <a:latin typeface="+mj-lt"/>
              </a:defRPr>
            </a:lvl3pPr>
            <a:lvl4pPr marL="719138" indent="-182563" algn="l">
              <a:defRPr sz="1100">
                <a:latin typeface="+mj-lt"/>
              </a:defRPr>
            </a:lvl4pPr>
            <a:lvl5pPr marL="895350" indent="-176213" algn="l">
              <a:defRPr sz="1100">
                <a:latin typeface="+mj-lt"/>
              </a:defRPr>
            </a:lvl5pPr>
          </a:lstStyle>
          <a:p>
            <a:pPr lvl="0"/>
            <a:r>
              <a:rPr lang="en-US" noProof="0"/>
              <a:t>Object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4"/>
            <a:endParaRPr lang="en-US" noProof="0"/>
          </a:p>
          <a:p>
            <a:pPr lvl="1"/>
            <a:endParaRPr lang="en-US" noProof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E788162A-5A9D-4BDD-AC29-D36DAB7865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887" y="620713"/>
            <a:ext cx="10944226" cy="791794"/>
          </a:xfrm>
        </p:spPr>
        <p:txBody>
          <a:bodyPr/>
          <a:lstStyle>
            <a:lvl1pPr>
              <a:defRPr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088995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2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3D96712-8A94-CB4B-8CE6-B7A18FB194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E038E271-308C-2E46-A3EC-56326F9084CC}" type="slidenum">
              <a:rPr lang="nl-BE" smtClean="0"/>
              <a:pPr/>
              <a:t>‹#›</a:t>
            </a:fld>
            <a:endParaRPr lang="nl-BE" dirty="0">
              <a:latin typeface="Calibri Light" panose="020F0302020204030204" pitchFamily="34" charset="0"/>
            </a:endParaRPr>
          </a:p>
        </p:txBody>
      </p:sp>
      <p:sp>
        <p:nvSpPr>
          <p:cNvPr id="8" name="Tijdelijke aanduiding voor tekst 3">
            <a:extLst>
              <a:ext uri="{FF2B5EF4-FFF2-40B4-BE49-F238E27FC236}">
                <a16:creationId xmlns:a16="http://schemas.microsoft.com/office/drawing/2014/main" id="{C9026212-289C-F34A-A4D7-E30D294D419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0809" y="1578459"/>
            <a:ext cx="5307799" cy="52228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>
              <a:buNone/>
              <a:defRPr sz="22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Subtitle</a:t>
            </a:r>
          </a:p>
        </p:txBody>
      </p:sp>
      <p:sp>
        <p:nvSpPr>
          <p:cNvPr id="13" name="Tijdelijke aanduiding voor tekst 3">
            <a:extLst>
              <a:ext uri="{FF2B5EF4-FFF2-40B4-BE49-F238E27FC236}">
                <a16:creationId xmlns:a16="http://schemas.microsoft.com/office/drawing/2014/main" id="{466E1215-57EE-734D-95D4-32CDFD6B77A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53391" y="1578459"/>
            <a:ext cx="5307799" cy="52228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>
              <a:buNone/>
              <a:defRPr sz="22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Subtitle</a:t>
            </a:r>
          </a:p>
        </p:txBody>
      </p:sp>
      <p:sp>
        <p:nvSpPr>
          <p:cNvPr id="15" name="Content Placeholder 9">
            <a:extLst>
              <a:ext uri="{FF2B5EF4-FFF2-40B4-BE49-F238E27FC236}">
                <a16:creationId xmlns:a16="http://schemas.microsoft.com/office/drawing/2014/main" id="{66692AD7-78D2-4CCE-AF2E-3E0B2562ECFE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630809" y="2122223"/>
            <a:ext cx="5307799" cy="4115063"/>
          </a:xfrm>
        </p:spPr>
        <p:txBody>
          <a:bodyPr>
            <a:normAutofit/>
          </a:bodyPr>
          <a:lstStyle>
            <a:lvl1pPr marL="182563" indent="-182563" algn="l">
              <a:defRPr sz="1600" b="0">
                <a:latin typeface="+mj-lt"/>
              </a:defRPr>
            </a:lvl1pPr>
            <a:lvl2pPr marL="360363" indent="-184150" algn="l">
              <a:defRPr sz="1400" b="0">
                <a:latin typeface="+mj-lt"/>
              </a:defRPr>
            </a:lvl2pPr>
            <a:lvl3pPr marL="536575" indent="-176213" algn="l">
              <a:defRPr sz="1200">
                <a:latin typeface="+mj-lt"/>
              </a:defRPr>
            </a:lvl3pPr>
            <a:lvl4pPr marL="719138" indent="-182563" algn="l">
              <a:defRPr sz="1100">
                <a:latin typeface="+mj-lt"/>
              </a:defRPr>
            </a:lvl4pPr>
            <a:lvl5pPr marL="895350" indent="-176213" algn="l">
              <a:defRPr sz="1100">
                <a:latin typeface="+mj-lt"/>
              </a:defRPr>
            </a:lvl5pPr>
          </a:lstStyle>
          <a:p>
            <a:pPr lvl="0"/>
            <a:r>
              <a:rPr lang="en-US" noProof="0"/>
              <a:t>Object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4"/>
            <a:endParaRPr lang="en-US" noProof="0"/>
          </a:p>
          <a:p>
            <a:pPr lvl="1"/>
            <a:endParaRPr lang="en-US" noProof="0"/>
          </a:p>
        </p:txBody>
      </p:sp>
      <p:sp>
        <p:nvSpPr>
          <p:cNvPr id="16" name="Content Placeholder 9">
            <a:extLst>
              <a:ext uri="{FF2B5EF4-FFF2-40B4-BE49-F238E27FC236}">
                <a16:creationId xmlns:a16="http://schemas.microsoft.com/office/drawing/2014/main" id="{FC120415-A1CE-44F6-BDB2-ECE056C8A736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6253391" y="2122223"/>
            <a:ext cx="5307799" cy="4115063"/>
          </a:xfrm>
        </p:spPr>
        <p:txBody>
          <a:bodyPr>
            <a:normAutofit/>
          </a:bodyPr>
          <a:lstStyle>
            <a:lvl1pPr marL="182563" indent="-182563" algn="l">
              <a:defRPr sz="1600" b="0">
                <a:latin typeface="+mj-lt"/>
              </a:defRPr>
            </a:lvl1pPr>
            <a:lvl2pPr marL="360363" indent="-184150" algn="l">
              <a:defRPr sz="1400" b="0">
                <a:latin typeface="+mj-lt"/>
              </a:defRPr>
            </a:lvl2pPr>
            <a:lvl3pPr marL="536575" indent="-176213" algn="l">
              <a:defRPr sz="1200">
                <a:latin typeface="+mj-lt"/>
              </a:defRPr>
            </a:lvl3pPr>
            <a:lvl4pPr marL="719138" indent="-182563" algn="l">
              <a:defRPr sz="1100">
                <a:latin typeface="+mj-lt"/>
              </a:defRPr>
            </a:lvl4pPr>
            <a:lvl5pPr marL="895350" indent="-176213" algn="l">
              <a:defRPr sz="1100">
                <a:latin typeface="+mj-lt"/>
              </a:defRPr>
            </a:lvl5pPr>
          </a:lstStyle>
          <a:p>
            <a:pPr lvl="0"/>
            <a:r>
              <a:rPr lang="en-US" noProof="0"/>
              <a:t>Object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4"/>
            <a:endParaRPr lang="en-US" noProof="0"/>
          </a:p>
          <a:p>
            <a:pPr lvl="1"/>
            <a:endParaRPr lang="en-US" noProof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E788162A-5A9D-4BDD-AC29-D36DAB7865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887" y="620713"/>
            <a:ext cx="10944226" cy="791794"/>
          </a:xfrm>
        </p:spPr>
        <p:txBody>
          <a:bodyPr/>
          <a:lstStyle>
            <a:lvl1pPr>
              <a:defRPr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317970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titel 1">
            <a:extLst>
              <a:ext uri="{FF2B5EF4-FFF2-40B4-BE49-F238E27FC236}">
                <a16:creationId xmlns:a16="http://schemas.microsoft.com/office/drawing/2014/main" id="{1948A336-DFA9-6348-B512-B2BBC75D1D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7" y="620713"/>
            <a:ext cx="10944226" cy="791794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9" name="Tijdelijke aanduiding voor dianummer 3">
            <a:extLst>
              <a:ext uri="{FF2B5EF4-FFF2-40B4-BE49-F238E27FC236}">
                <a16:creationId xmlns:a16="http://schemas.microsoft.com/office/drawing/2014/main" id="{ACEE07E0-D229-2548-A4C6-019956C341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23493" y="6339173"/>
            <a:ext cx="26446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2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E038E271-308C-2E46-A3EC-56326F9084CC}" type="slidenum">
              <a:rPr lang="nl-BE" smtClean="0"/>
              <a:pPr/>
              <a:t>‹#›</a:t>
            </a:fld>
            <a:endParaRPr lang="nl-BE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12212B-EACF-4AB5-8035-E9729BF533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7" y="1516380"/>
            <a:ext cx="10944225" cy="472090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pic>
        <p:nvPicPr>
          <p:cNvPr id="18" name="Afbeelding 5">
            <a:extLst>
              <a:ext uri="{FF2B5EF4-FFF2-40B4-BE49-F238E27FC236}">
                <a16:creationId xmlns:a16="http://schemas.microsoft.com/office/drawing/2014/main" id="{28FB73F1-7269-47FF-86D6-7DE691640759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626400" y="6466361"/>
            <a:ext cx="867176" cy="2268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115" r:id="rId1"/>
    <p:sldLayoutId id="2147484105" r:id="rId2"/>
    <p:sldLayoutId id="2147484106" r:id="rId3"/>
    <p:sldLayoutId id="2147484107" r:id="rId4"/>
    <p:sldLayoutId id="2147484108" r:id="rId5"/>
    <p:sldLayoutId id="2147484109" r:id="rId6"/>
    <p:sldLayoutId id="2147484110" r:id="rId7"/>
    <p:sldLayoutId id="2147484116" r:id="rId8"/>
    <p:sldLayoutId id="2147484117" r:id="rId9"/>
    <p:sldLayoutId id="2147484111" r:id="rId10"/>
    <p:sldLayoutId id="2147484113" r:id="rId11"/>
    <p:sldLayoutId id="2147484112" r:id="rId12"/>
    <p:sldLayoutId id="2147484102" r:id="rId13"/>
    <p:sldLayoutId id="2147484119" r:id="rId14"/>
  </p:sldLayoutIdLst>
  <p:hf hdr="0"/>
  <p:txStyles>
    <p:titleStyle>
      <a:lvl1pPr algn="l" defTabSz="1217054" rtl="0" eaLnBrk="1" fontAlgn="base" hangingPunct="1">
        <a:spcBef>
          <a:spcPct val="0"/>
        </a:spcBef>
        <a:spcAft>
          <a:spcPct val="0"/>
        </a:spcAft>
        <a:defRPr sz="3800" b="1" i="0" kern="1200">
          <a:solidFill>
            <a:schemeClr val="accent2"/>
          </a:solidFill>
          <a:latin typeface="Calibri" panose="020F0502020204030204" pitchFamily="34" charset="0"/>
          <a:ea typeface="Verdana" charset="0"/>
          <a:cs typeface="Calibri" panose="020F0502020204030204" pitchFamily="34" charset="0"/>
        </a:defRPr>
      </a:lvl1pPr>
      <a:lvl2pPr algn="l" defTabSz="1217054" rtl="0" eaLnBrk="1" fontAlgn="base" hangingPunct="1">
        <a:spcBef>
          <a:spcPct val="0"/>
        </a:spcBef>
        <a:spcAft>
          <a:spcPct val="0"/>
        </a:spcAft>
        <a:defRPr sz="2667">
          <a:solidFill>
            <a:schemeClr val="accent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2pPr>
      <a:lvl3pPr algn="l" defTabSz="1217054" rtl="0" eaLnBrk="1" fontAlgn="base" hangingPunct="1">
        <a:spcBef>
          <a:spcPct val="0"/>
        </a:spcBef>
        <a:spcAft>
          <a:spcPct val="0"/>
        </a:spcAft>
        <a:defRPr sz="2667">
          <a:solidFill>
            <a:schemeClr val="accent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3pPr>
      <a:lvl4pPr algn="l" defTabSz="1217054" rtl="0" eaLnBrk="1" fontAlgn="base" hangingPunct="1">
        <a:spcBef>
          <a:spcPct val="0"/>
        </a:spcBef>
        <a:spcAft>
          <a:spcPct val="0"/>
        </a:spcAft>
        <a:defRPr sz="2667">
          <a:solidFill>
            <a:schemeClr val="accent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4pPr>
      <a:lvl5pPr algn="l" defTabSz="1217054" rtl="0" eaLnBrk="1" fontAlgn="base" hangingPunct="1">
        <a:spcBef>
          <a:spcPct val="0"/>
        </a:spcBef>
        <a:spcAft>
          <a:spcPct val="0"/>
        </a:spcAft>
        <a:defRPr sz="2667">
          <a:solidFill>
            <a:schemeClr val="accent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68288" indent="-268288" algn="l" defTabSz="1217054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§"/>
        <a:defRPr sz="2800" b="1" i="0" kern="1200">
          <a:solidFill>
            <a:schemeClr val="tx1"/>
          </a:solidFill>
          <a:latin typeface="+mn-lt"/>
          <a:ea typeface="Verdana" charset="0"/>
          <a:cs typeface="Calibri Light" panose="020F0302020204030204" pitchFamily="34" charset="0"/>
        </a:defRPr>
      </a:lvl1pPr>
      <a:lvl2pPr marL="628650" indent="-268288" algn="l" defTabSz="1217054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Verdana" charset="0"/>
          <a:cs typeface="Calibri" panose="020F0502020204030204" pitchFamily="34" charset="0"/>
        </a:defRPr>
      </a:lvl2pPr>
      <a:lvl3pPr marL="987425" indent="-268288" algn="l" defTabSz="1217054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Verdana" charset="0"/>
          <a:cs typeface="Calibri" panose="020F0502020204030204" pitchFamily="34" charset="0"/>
        </a:defRPr>
      </a:lvl3pPr>
      <a:lvl4pPr marL="1347788" indent="-268288" algn="l" defTabSz="1217054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Verdana" charset="0"/>
          <a:cs typeface="Calibri" panose="020F0502020204030204" pitchFamily="34" charset="0"/>
        </a:defRPr>
      </a:lvl4pPr>
      <a:lvl5pPr marL="1700213" indent="-268288" algn="l" defTabSz="1217054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Verdana" charset="0"/>
          <a:cs typeface="Calibri" panose="020F0502020204030204" pitchFamily="34" charset="0"/>
        </a:defRPr>
      </a:lvl5pPr>
      <a:lvl6pPr marL="2076450" indent="-285750" algn="l" defTabSz="121914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441575" indent="-285750" algn="l" defTabSz="1219140" rtl="0" eaLnBrk="1" latinLnBrk="0" hangingPunct="1">
        <a:spcBef>
          <a:spcPct val="20000"/>
        </a:spcBef>
        <a:buFont typeface="Arial" panose="020B0604020202020204" pitchFamily="34" charset="0"/>
        <a:buChar char="•"/>
        <a:defRPr lang="nl-BE" sz="1800" kern="1200" dirty="0" err="1" smtClean="0">
          <a:solidFill>
            <a:schemeClr val="tx1"/>
          </a:solidFill>
          <a:latin typeface="+mn-lt"/>
          <a:ea typeface="+mn-ea"/>
          <a:cs typeface="+mn-cs"/>
        </a:defRPr>
      </a:lvl7pPr>
      <a:lvl8pPr marL="2795587" indent="-285750" algn="l" defTabSz="121914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160712" indent="-285750" algn="l" defTabSz="121914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70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40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09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78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48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418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987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557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93" userDrawn="1">
          <p15:clr>
            <a:srgbClr val="F26B43"/>
          </p15:clr>
        </p15:guide>
        <p15:guide id="2" pos="7287" userDrawn="1">
          <p15:clr>
            <a:srgbClr val="F26B43"/>
          </p15:clr>
        </p15:guide>
        <p15:guide id="3" orient="horz" pos="391" userDrawn="1">
          <p15:clr>
            <a:srgbClr val="F26B43"/>
          </p15:clr>
        </p15:guide>
        <p15:guide id="4" orient="horz" pos="3929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11548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4118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91" userDrawn="1">
          <p15:clr>
            <a:srgbClr val="F26B43"/>
          </p15:clr>
        </p15:guide>
        <p15:guide id="2" pos="393" userDrawn="1">
          <p15:clr>
            <a:srgbClr val="F26B43"/>
          </p15:clr>
        </p15:guide>
        <p15:guide id="3" pos="7287" userDrawn="1">
          <p15:clr>
            <a:srgbClr val="F26B43"/>
          </p15:clr>
        </p15:guide>
        <p15:guide id="4" orient="horz" pos="392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0C7654-B1F8-CB41-A11C-78EAAE0B4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6600" kern="1400" spc="-50" dirty="0"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Weakly supervised </a:t>
            </a:r>
            <a:br>
              <a:rPr lang="en-US" sz="6600" kern="1400" spc="-50" dirty="0"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6600" kern="1400" spc="-50" dirty="0"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object localization</a:t>
            </a:r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59F27B-4FA1-1945-B3AE-2234EB3F591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Thesis midterm – 15/2/2023</a:t>
            </a:r>
          </a:p>
          <a:p>
            <a:r>
              <a:rPr lang="en-US" dirty="0"/>
              <a:t>Geert Goemaere</a:t>
            </a:r>
          </a:p>
        </p:txBody>
      </p:sp>
    </p:spTree>
    <p:extLst>
      <p:ext uri="{BB962C8B-B14F-4D97-AF65-F5344CB8AC3E}">
        <p14:creationId xmlns:p14="http://schemas.microsoft.com/office/powerpoint/2010/main" val="23238010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43AF8-9168-960A-B019-C2A49A61C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Multiple-instance WSOL - Localization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F5DA41-503D-310A-778E-CB715322F03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10</a:t>
            </a:fld>
            <a:endParaRPr lang="nl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40C622-1ED9-B7A7-DD2B-71727414C6D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/>
              <a:t>Localization based on CAM methods</a:t>
            </a:r>
          </a:p>
          <a:p>
            <a:r>
              <a:rPr lang="en-GB" dirty="0"/>
              <a:t>CAM</a:t>
            </a:r>
          </a:p>
          <a:p>
            <a:pPr lvl="1"/>
            <a:r>
              <a:rPr lang="en-GB" dirty="0"/>
              <a:t>Baseline method requires specific CNN with GAP layer and modified FC layer</a:t>
            </a:r>
          </a:p>
          <a:p>
            <a:pPr lvl="1"/>
            <a:r>
              <a:rPr lang="en-GB" dirty="0"/>
              <a:t>Typically suffers drop in classification performance due to modified architecture</a:t>
            </a:r>
          </a:p>
          <a:p>
            <a:r>
              <a:rPr lang="en-GB" dirty="0" err="1"/>
              <a:t>GradCAM</a:t>
            </a:r>
            <a:endParaRPr lang="en-GB" dirty="0"/>
          </a:p>
          <a:p>
            <a:pPr lvl="1"/>
            <a:r>
              <a:rPr lang="en-GB" dirty="0"/>
              <a:t>Generalization of CAM that doesn’t require modified CNN architecture.</a:t>
            </a:r>
          </a:p>
          <a:p>
            <a:r>
              <a:rPr lang="en-GB" dirty="0" err="1"/>
              <a:t>ScoreCAM</a:t>
            </a:r>
            <a:endParaRPr lang="en-GB" dirty="0"/>
          </a:p>
          <a:p>
            <a:pPr lvl="1"/>
            <a:r>
              <a:rPr lang="en-GB" dirty="0"/>
              <a:t>More promising to capture features of multiple instances than </a:t>
            </a:r>
            <a:r>
              <a:rPr lang="en-GB" dirty="0" err="1"/>
              <a:t>GradCAM</a:t>
            </a:r>
            <a:endParaRPr lang="en-GB" dirty="0"/>
          </a:p>
          <a:p>
            <a:r>
              <a:rPr lang="en-GB" dirty="0" err="1"/>
              <a:t>MinMaxCAM</a:t>
            </a:r>
            <a:r>
              <a:rPr lang="en-GB" dirty="0"/>
              <a:t>: </a:t>
            </a:r>
          </a:p>
          <a:p>
            <a:pPr lvl="1"/>
            <a:r>
              <a:rPr lang="en-GB" dirty="0"/>
              <a:t>Improvement of object coverage by regularization of common object regions and background</a:t>
            </a:r>
          </a:p>
          <a:p>
            <a:pPr lvl="1"/>
            <a:r>
              <a:rPr lang="en-GB" dirty="0"/>
              <a:t>Specific CNN architecture that requires retraining</a:t>
            </a:r>
          </a:p>
          <a:p>
            <a:pPr marL="0" indent="0">
              <a:buNone/>
            </a:pP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4827074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91521A-C092-3EFA-3CA3-C37EFECA2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Multiple-instance WSOL - Localization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073F18-4FEE-ABD5-CCE1-AA25F358AAC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11</a:t>
            </a:fld>
            <a:endParaRPr lang="nl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37A3A9-B8AD-6010-B68C-5071FAACAC2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BE" dirty="0"/>
              <a:t>VGG16</a:t>
            </a:r>
          </a:p>
          <a:p>
            <a:pPr lvl="1"/>
            <a:r>
              <a:rPr lang="en-BE" dirty="0"/>
              <a:t>Tends to focus on discriminative features</a:t>
            </a:r>
          </a:p>
          <a:p>
            <a:pPr lvl="1"/>
            <a:r>
              <a:rPr lang="en-BE" dirty="0"/>
              <a:t>Used in all relevant papers (CAM, GradCAM, ScoreCAM, MinMaxCAM)</a:t>
            </a:r>
          </a:p>
          <a:p>
            <a:pPr lvl="1"/>
            <a:r>
              <a:rPr lang="en-BE" dirty="0"/>
              <a:t>Vanilla: ImageNet pre-trained network</a:t>
            </a:r>
          </a:p>
          <a:p>
            <a:pPr lvl="1"/>
            <a:r>
              <a:rPr lang="en-BE" dirty="0"/>
              <a:t>GAP variant: Requires re-training</a:t>
            </a:r>
          </a:p>
          <a:p>
            <a:r>
              <a:rPr lang="en-BE" dirty="0"/>
              <a:t>ResNet50</a:t>
            </a:r>
          </a:p>
          <a:p>
            <a:pPr lvl="1"/>
            <a:r>
              <a:rPr lang="en-BE" dirty="0"/>
              <a:t>More recent than VGG16</a:t>
            </a:r>
          </a:p>
          <a:p>
            <a:pPr lvl="1"/>
            <a:r>
              <a:rPr lang="en-BE" dirty="0"/>
              <a:t>Used in MinMaxCAM paper</a:t>
            </a:r>
          </a:p>
          <a:p>
            <a:pPr lvl="1"/>
            <a:r>
              <a:rPr lang="en-BE" dirty="0"/>
              <a:t>Vanilla has GAP layer: Used for all CAM methods</a:t>
            </a:r>
          </a:p>
        </p:txBody>
      </p:sp>
    </p:spTree>
    <p:extLst>
      <p:ext uri="{BB962C8B-B14F-4D97-AF65-F5344CB8AC3E}">
        <p14:creationId xmlns:p14="http://schemas.microsoft.com/office/powerpoint/2010/main" val="16035601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91521A-C092-3EFA-3CA3-C37EFECA2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Multiple-instance WSOL – Datasets (Synthetic)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073F18-4FEE-ABD5-CCE1-AA25F358AAC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12</a:t>
            </a:fld>
            <a:endParaRPr lang="nl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37A3A9-B8AD-6010-B68C-5071FAACAC2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3886" y="2355742"/>
            <a:ext cx="7772399" cy="3640931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GB" dirty="0"/>
              <a:t>Synthetic datasets</a:t>
            </a:r>
          </a:p>
          <a:p>
            <a:r>
              <a:rPr lang="en-GB" dirty="0"/>
              <a:t>9 classes</a:t>
            </a:r>
          </a:p>
          <a:p>
            <a:r>
              <a:rPr lang="en-GB" dirty="0"/>
              <a:t>Image size: 512x512</a:t>
            </a:r>
          </a:p>
          <a:p>
            <a:r>
              <a:rPr lang="en-GB" dirty="0"/>
              <a:t>Optional background</a:t>
            </a:r>
          </a:p>
          <a:p>
            <a:r>
              <a:rPr lang="en-GB" dirty="0"/>
              <a:t>Ground truth labels</a:t>
            </a:r>
          </a:p>
          <a:p>
            <a:pPr lvl="1"/>
            <a:r>
              <a:rPr lang="en-GB" dirty="0"/>
              <a:t>Segmentation masks for more accurate performance measurement</a:t>
            </a:r>
          </a:p>
          <a:p>
            <a:pPr lvl="1"/>
            <a:r>
              <a:rPr lang="en-GB" dirty="0"/>
              <a:t>Bounding boxes for localization</a:t>
            </a:r>
          </a:p>
          <a:p>
            <a:r>
              <a:rPr lang="en-GB" dirty="0"/>
              <a:t>Reference paper</a:t>
            </a:r>
          </a:p>
          <a:p>
            <a:pPr lvl="1"/>
            <a:r>
              <a:rPr lang="en-GB" dirty="0"/>
              <a:t>Quantifying </a:t>
            </a:r>
            <a:r>
              <a:rPr lang="en-GB" dirty="0" err="1"/>
              <a:t>Explainability</a:t>
            </a:r>
            <a:r>
              <a:rPr lang="en-GB" dirty="0"/>
              <a:t> of Saliency Methods in Deep Neural Networks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D77B3D-5260-DBFB-0D91-4ABC23073B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0307" y="2355742"/>
            <a:ext cx="1800000" cy="180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088E5F6-0D11-4FE2-1B94-189B63FF85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0307" y="4196673"/>
            <a:ext cx="1800000" cy="180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8712AC4-E279-F9BC-9C6F-BD2D1364391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82746"/>
          <a:stretch/>
        </p:blipFill>
        <p:spPr>
          <a:xfrm>
            <a:off x="623887" y="1350115"/>
            <a:ext cx="7772400" cy="791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3591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91521A-C092-3EFA-3CA3-C37EFECA2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Multiple-instance WSOL – Datasets (ImageNet-1k)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073F18-4FEE-ABD5-CCE1-AA25F358AAC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13</a:t>
            </a:fld>
            <a:endParaRPr lang="nl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37A3A9-B8AD-6010-B68C-5071FAACAC2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Used in all papers: CAM, Grad-CAM,  </a:t>
            </a:r>
            <a:r>
              <a:rPr lang="en-GB" dirty="0" err="1"/>
              <a:t>ScoreCAM</a:t>
            </a:r>
            <a:r>
              <a:rPr lang="en-GB" dirty="0"/>
              <a:t>, </a:t>
            </a:r>
            <a:r>
              <a:rPr lang="en-GB" dirty="0" err="1"/>
              <a:t>MinMaxCAM</a:t>
            </a:r>
            <a:endParaRPr lang="en-GB" dirty="0"/>
          </a:p>
          <a:p>
            <a:r>
              <a:rPr lang="en-GB" dirty="0"/>
              <a:t>Ground-truth labels available for multi-instance WSOL</a:t>
            </a:r>
          </a:p>
          <a:p>
            <a:pPr lvl="1"/>
            <a:r>
              <a:rPr lang="en-GB" dirty="0"/>
              <a:t>Single class label per image</a:t>
            </a:r>
          </a:p>
          <a:p>
            <a:pPr lvl="1"/>
            <a:r>
              <a:rPr lang="en-GB" dirty="0"/>
              <a:t>Bounding boxes for all object instances in image (ILSVRC 2012)</a:t>
            </a:r>
          </a:p>
          <a:p>
            <a:r>
              <a:rPr lang="en-GB" dirty="0"/>
              <a:t>Training set: 1.2M images</a:t>
            </a:r>
          </a:p>
          <a:p>
            <a:pPr lvl="1"/>
            <a:r>
              <a:rPr lang="en-GB" dirty="0"/>
              <a:t>Propose to use subset of ImageNet-1k to limit computational requirements</a:t>
            </a:r>
          </a:p>
          <a:p>
            <a:r>
              <a:rPr lang="en-GB" dirty="0"/>
              <a:t>Test set: 50k images</a:t>
            </a:r>
          </a:p>
          <a:p>
            <a:pPr lvl="1"/>
            <a:r>
              <a:rPr lang="en-GB" dirty="0"/>
              <a:t>Use ImageNet-1k validation set as test set has no GT labels</a:t>
            </a:r>
          </a:p>
          <a:p>
            <a:r>
              <a:rPr lang="en-GB" dirty="0"/>
              <a:t>Validation set: 10K images from ImageNetV2</a:t>
            </a:r>
          </a:p>
          <a:p>
            <a:pPr marL="0" indent="0">
              <a:buNone/>
            </a:pPr>
            <a:endParaRPr lang="en-BE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CB5ED7F-AB26-0FFD-F0F2-C8E1743B03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887" y="1734479"/>
            <a:ext cx="2857500" cy="393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33960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91521A-C092-3EFA-3CA3-C37EFECA2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Multiple-instance WSOL - Metrics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073F18-4FEE-ABD5-CCE1-AA25F358AAC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14</a:t>
            </a:fld>
            <a:endParaRPr lang="nl-B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5337A3A9-B8AD-6010-B68C-5071FAACAC2E}"/>
                  </a:ext>
                </a:extLst>
              </p:cNvPr>
              <p:cNvSpPr>
                <a:spLocks noGrp="1"/>
              </p:cNvSpPr>
              <p:nvPr>
                <p:ph type="body" sz="quarter" idx="11"/>
              </p:nvPr>
            </p:nvSpPr>
            <p:spPr/>
            <p:txBody>
              <a:bodyPr>
                <a:normAutofit fontScale="55000" lnSpcReduction="20000"/>
              </a:bodyPr>
              <a:lstStyle/>
              <a:p>
                <a:pPr marL="0" indent="0">
                  <a:buNone/>
                </a:pPr>
                <a:r>
                  <a:rPr lang="en-GB" dirty="0"/>
                  <a:t>MaxBoxAccV3 (modified MaxBoxAccV2, Choe et al., 2020b)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r>
                  <a:rPr lang="en-GB" dirty="0"/>
                  <a:t>Given</a:t>
                </a:r>
              </a:p>
              <a:p>
                <a:pPr lvl="1"/>
                <a:r>
                  <a:rPr lang="en-GB" dirty="0"/>
                  <a:t>GT boxes in image n	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sup>
                    </m:sSup>
                  </m:oMath>
                </a14:m>
                <a:endParaRPr lang="en-GB" dirty="0"/>
              </a:p>
              <a:p>
                <a:pPr lvl="1"/>
                <a:r>
                  <a:rPr lang="en-GB" dirty="0"/>
                  <a:t>CAM score map image n	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</m:sup>
                        </m:sSup>
                      </m:e>
                    </m:d>
                  </m:oMath>
                </a14:m>
                <a:endParaRPr lang="en-GB" dirty="0"/>
              </a:p>
              <a:p>
                <a:pPr lvl="1"/>
                <a:r>
                  <a:rPr lang="en-GB" dirty="0"/>
                  <a:t>GT boxes in dataset	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endParaRPr lang="en-GB" b="0" dirty="0"/>
              </a:p>
              <a:p>
                <a:pPr lvl="1"/>
                <a:r>
                  <a:rPr lang="en-GB" dirty="0"/>
                  <a:t>GT boxes in image n		G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endParaRPr lang="en-GB" dirty="0"/>
              </a:p>
              <a:p>
                <a:pPr lvl="1"/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360362" lvl="1" indent="0">
                  <a:buNone/>
                </a:pPr>
                <a:r>
                  <a:rPr lang="en-US" b="1" dirty="0"/>
                  <a:t>		</a:t>
                </a:r>
                <a14:m>
                  <m:oMath xmlns:m="http://schemas.openxmlformats.org/officeDocument/2006/math">
                    <m:r>
                      <a:rPr lang="en-US" sz="29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𝐵𝑜𝑥𝐴𝑐𝑐</m:t>
                    </m:r>
                    <m:d>
                      <m:dPr>
                        <m:ctrlPr>
                          <a:rPr lang="en-US" sz="29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9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  <m:r>
                          <a:rPr lang="en-US" sz="29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9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</m:d>
                    <m:box>
                      <m:boxPr>
                        <m:ctrlPr>
                          <a:rPr lang="en-US" sz="29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boxPr>
                      <m:e>
                        <m:r>
                          <a:rPr lang="en-US" sz="29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≔</m:t>
                        </m:r>
                      </m:e>
                    </m:box>
                    <m:f>
                      <m:fPr>
                        <m:ctrlPr>
                          <a:rPr lang="en-US" sz="29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9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9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den>
                    </m:f>
                  </m:oMath>
                </a14:m>
                <a:r>
                  <a:rPr lang="en-US" sz="2900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sz="29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9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sz="29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en-US" sz="29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900" b="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sub>
                          <m:sup>
                            <m:r>
                              <a:rPr lang="en-US" sz="2900" b="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  <m:d>
                              <m:dPr>
                                <m:ctrlPr>
                                  <a:rPr lang="en-US" sz="29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900" b="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</m:sup>
                          <m:e>
                            <m:sSub>
                              <m:sSubPr>
                                <m:ctrlPr>
                                  <a:rPr lang="en-US" sz="29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900" b="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sub>
                                <m:r>
                                  <a:rPr lang="en-US" sz="2900" b="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𝐼𝑜𝑈</m:t>
                                </m:r>
                                <m:d>
                                  <m:dPr>
                                    <m:ctrlPr>
                                      <a:rPr lang="en-US" sz="29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900" b="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𝑏𝑜𝑥</m:t>
                                    </m:r>
                                    <m:d>
                                      <m:dPr>
                                        <m:ctrlPr>
                                          <a:rPr lang="en-US" sz="29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900" b="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  <m:d>
                                          <m:dPr>
                                            <m:ctrlPr>
                                              <a:rPr lang="en-US" sz="2900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p>
                                              <m:sSupPr>
                                                <m:ctrlPr>
                                                  <a:rPr lang="en-US" sz="2900" i="1">
                                                    <a:solidFill>
                                                      <a:srgbClr val="C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US" sz="2900" b="0" i="1">
                                                    <a:solidFill>
                                                      <a:srgbClr val="C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𝑋</m:t>
                                                </m:r>
                                              </m:e>
                                              <m:sup>
                                                <m:d>
                                                  <m:dPr>
                                                    <m:ctrlPr>
                                                      <a:rPr lang="en-US" sz="2900" i="1">
                                                        <a:solidFill>
                                                          <a:srgbClr val="C0000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r>
                                                      <a:rPr lang="en-US" sz="2900" b="0" i="1">
                                                        <a:solidFill>
                                                          <a:srgbClr val="C0000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𝑛</m:t>
                                                    </m:r>
                                                  </m:e>
                                                </m:d>
                                              </m:sup>
                                            </m:sSup>
                                          </m:e>
                                        </m:d>
                                        <m:r>
                                          <a:rPr lang="en-US" sz="2900" b="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2900" b="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𝜏</m:t>
                                        </m:r>
                                      </m:e>
                                    </m:d>
                                    <m:r>
                                      <a:rPr lang="en-US" sz="2900" b="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p>
                                      <m:sSupPr>
                                        <m:ctrlPr>
                                          <a:rPr lang="en-US" sz="29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900" b="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𝐵</m:t>
                                        </m:r>
                                      </m:e>
                                      <m:sup>
                                        <m:d>
                                          <m:dPr>
                                            <m:ctrlPr>
                                              <a:rPr lang="en-US" sz="2900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2900" b="0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  <m:r>
                                              <a:rPr lang="en-US" sz="2900" b="0" i="1" smtClean="0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,</m:t>
                                            </m:r>
                                            <m:r>
                                              <a:rPr lang="en-US" sz="2900" b="0" i="1" smtClean="0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𝑔</m:t>
                                            </m:r>
                                          </m:e>
                                        </m:d>
                                      </m:sup>
                                    </m:sSup>
                                  </m:e>
                                </m:d>
                                <m:r>
                                  <a:rPr lang="en-US" sz="2900" b="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≥</m:t>
                                </m:r>
                                <m:r>
                                  <a:rPr lang="en-US" sz="2900" b="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𝛿</m:t>
                                </m:r>
                              </m:sub>
                            </m:sSub>
                          </m:e>
                        </m:nary>
                      </m:e>
                    </m:nary>
                  </m:oMath>
                </a14:m>
                <a:endParaRPr lang="en-GB" dirty="0"/>
              </a:p>
              <a:p>
                <a:pPr marL="360362" lvl="1" indent="0">
                  <a:buNone/>
                </a:pPr>
                <a:endParaRPr lang="en-GB" dirty="0"/>
              </a:p>
              <a:p>
                <a:pPr lvl="1"/>
                <a:r>
                  <a:rPr lang="en-GB" b="0" dirty="0"/>
                  <a:t>Estimated bounding boxes	</a:t>
                </a:r>
                <a:r>
                  <a:rPr lang="en-US" b="0" dirty="0"/>
                  <a:t> 	</a:t>
                </a:r>
                <a14:m>
                  <m:oMath xmlns:m="http://schemas.openxmlformats.org/officeDocument/2006/math">
                    <m:r>
                      <a:rPr lang="en-US" b="0" i="1">
                        <a:latin typeface="Cambria Math" panose="02040503050406030204" pitchFamily="18" charset="0"/>
                      </a:rPr>
                      <m:t>𝑏𝑜𝑥</m:t>
                    </m:r>
                    <m:d>
                      <m:dPr>
                        <m:ctrlPr>
                          <a:rPr lang="en-US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𝑠</m:t>
                        </m:r>
                        <m:d>
                          <m:dPr>
                            <m:ctrlPr>
                              <a:rPr lang="en-US" b="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b="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d>
                              </m:sup>
                            </m:sSup>
                          </m:e>
                        </m:d>
                        <m:r>
                          <a:rPr lang="en-US" b="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</m:d>
                  </m:oMath>
                </a14:m>
                <a:endParaRPr lang="en-GB" b="0" dirty="0"/>
              </a:p>
              <a:p>
                <a:pPr lvl="1"/>
                <a:r>
                  <a:rPr lang="en-GB" dirty="0"/>
                  <a:t>Best IOU with GT box	</a:t>
                </a:r>
                <a:r>
                  <a:rPr lang="en-US" dirty="0"/>
                  <a:t> 	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𝐼𝑜𝑈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𝑏𝑜𝑥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d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p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</m:d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US" b="0" dirty="0"/>
                  <a:t>		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𝑀𝑎𝑥𝐵𝑜𝑥𝐴𝑐𝑐𝑉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3=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0.3,0.5,0.7</m:t>
                            </m:r>
                          </m:e>
                        </m:d>
                      </m:sub>
                      <m:sup/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𝑚𝑎𝑥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𝐵𝑜𝑥𝐴𝑐𝑐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𝜏</m:t>
                                </m:r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𝛿</m:t>
                                </m:r>
                              </m:e>
                            </m:d>
                          </m:e>
                        </m:d>
                      </m:e>
                    </m:nary>
                  </m:oMath>
                </a14:m>
                <a:endParaRPr lang="en-GB" b="0" dirty="0"/>
              </a:p>
              <a:p>
                <a:pPr marL="0" indent="0">
                  <a:buNone/>
                </a:pPr>
                <a:endParaRPr lang="en-GB" dirty="0"/>
              </a:p>
              <a:p>
                <a:pPr lvl="1"/>
                <a:r>
                  <a:rPr lang="en-GB" dirty="0"/>
                  <a:t>Threshold-independent</a:t>
                </a:r>
              </a:p>
              <a:p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endParaRPr lang="en-BE" dirty="0"/>
              </a:p>
            </p:txBody>
          </p:sp>
        </mc:Choice>
        <mc:Fallback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5337A3A9-B8AD-6010-B68C-5071FAACAC2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blipFill>
                <a:blip r:embed="rId2"/>
                <a:stretch>
                  <a:fillRect l="-1042" t="-2145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84845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91521A-C092-3EFA-3CA3-C37EFECA2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Multiple-instance WSOL - Metrics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073F18-4FEE-ABD5-CCE1-AA25F358AAC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15</a:t>
            </a:fld>
            <a:endParaRPr lang="nl-B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5337A3A9-B8AD-6010-B68C-5071FAACAC2E}"/>
                  </a:ext>
                </a:extLst>
              </p:cNvPr>
              <p:cNvSpPr>
                <a:spLocks noGrp="1"/>
              </p:cNvSpPr>
              <p:nvPr>
                <p:ph type="body" sz="quarter" idx="1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sz="30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P</a:t>
                </a:r>
                <a:r>
                  <a:rPr lang="en-BE" sz="30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ixel average precision</a:t>
                </a:r>
              </a:p>
              <a:p>
                <a:r>
                  <a:rPr lang="en-BE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When ground-truth masks are available</a:t>
                </a:r>
              </a:p>
              <a:p>
                <a:endParaRPr lang="en-BE" sz="1800" dirty="0"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Arial" panose="020B0604020202020204" pitchFamily="34" charset="0"/>
                </a:endParaRPr>
              </a:p>
              <a:p>
                <a:r>
                  <a:rPr lang="en-BE" sz="1800" dirty="0">
                    <a:latin typeface="Calibri" panose="020F050202020403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CAM score map</a:t>
                </a:r>
                <a:r>
                  <a:rPr lang="en-BE" sz="1800" dirty="0">
                    <a:effectLst/>
                    <a:ea typeface="Times New Roman" panose="02020603050405020304" pitchFamily="18" charset="0"/>
                    <a:cs typeface="Arial" panose="020B0604020202020204" pitchFamily="34" charset="0"/>
                  </a:rPr>
                  <a:t> 		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BE" sz="1800" i="1" smtClean="0"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lang="en-US" sz="1800" b="0" i="1" smtClean="0"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𝑠</m:t>
                        </m:r>
                      </m:e>
                      <m:sub>
                        <m:r>
                          <a:rPr lang="en-US" sz="1800" b="1" i="1" smtClean="0"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𝒊𝒋</m:t>
                        </m:r>
                      </m:sub>
                      <m:sup>
                        <m:r>
                          <a:rPr lang="en-US" sz="1800" b="1" i="1" smtClean="0"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(</m:t>
                        </m:r>
                        <m:r>
                          <a:rPr lang="en-US" sz="1800" b="1" i="1" smtClean="0"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𝒏</m:t>
                        </m:r>
                        <m:r>
                          <a:rPr lang="en-US" sz="1800" b="1" i="1" smtClean="0"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)</m:t>
                        </m:r>
                      </m:sup>
                    </m:sSubSup>
                  </m:oMath>
                </a14:m>
                <a:endParaRPr lang="en-BE" sz="1800" b="0" dirty="0"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Arial" panose="020B0604020202020204" pitchFamily="34" charset="0"/>
                </a:endParaRPr>
              </a:p>
              <a:p>
                <a:endParaRPr lang="en-BE" sz="1800" dirty="0"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Arial" panose="020B0604020202020204" pitchFamily="34" charset="0"/>
                </a:endParaRPr>
              </a:p>
              <a:p>
                <a:r>
                  <a:rPr lang="nl-BE" sz="1900" dirty="0">
                    <a:ea typeface="Times New Roman" panose="02020603050405020304" pitchFamily="18" charset="0"/>
                    <a:cs typeface="Arial" panose="020B0604020202020204" pitchFamily="34" charset="0"/>
                  </a:rPr>
                  <a:t>Pixel-wise precision</a:t>
                </a:r>
                <a:r>
                  <a:rPr lang="nl-BE" sz="1900" b="0" dirty="0">
                    <a:ea typeface="Times New Roman" panose="02020603050405020304" pitchFamily="18" charset="0"/>
                    <a:cs typeface="Arial" panose="020B0604020202020204" pitchFamily="34" charset="0"/>
                  </a:rPr>
                  <a:t> 		</a:t>
                </a:r>
                <a14:m>
                  <m:oMath xmlns:m="http://schemas.openxmlformats.org/officeDocument/2006/math">
                    <m:r>
                      <a:rPr lang="nl-BE" sz="1900" b="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𝑃𝑥𝑃𝑟𝑒𝑐</m:t>
                    </m:r>
                    <m:d>
                      <m:dPr>
                        <m:ctrlPr>
                          <a:rPr lang="en-BE" sz="1900" b="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nl-BE" sz="1900" b="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𝜏</m:t>
                        </m:r>
                      </m:e>
                    </m:d>
                    <m:box>
                      <m:boxPr>
                        <m:ctrlPr>
                          <a:rPr lang="nl-BE" sz="1900" b="0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</m:ctrlPr>
                      </m:boxPr>
                      <m:e>
                        <m:r>
                          <a:rPr lang="nl-BE" sz="1900" b="0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≔</m:t>
                        </m:r>
                      </m:e>
                    </m:box>
                    <m:f>
                      <m:fPr>
                        <m:ctrlPr>
                          <a:rPr lang="nl-BE" sz="1900" b="0" i="1" smtClean="0"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"/>
                            <m:ctrlPr>
                              <a:rPr lang="nl-BE" sz="1900" b="0" i="1" smtClean="0">
                                <a:effectLst/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nl-BE" sz="1900" b="0" i="1" smtClean="0">
                                    <a:effectLst/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nl-BE" sz="1900" b="0" i="1" smtClean="0">
                                        <a:effectLst/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900" b="0" i="1" smtClean="0">
                                        <a:effectLst/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1900" b="0" i="1" smtClean="0">
                                        <a:effectLst/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𝑖𝑗</m:t>
                                    </m:r>
                                  </m:sub>
                                  <m:sup>
                                    <m:r>
                                      <a:rPr lang="en-US" sz="1900" b="0" i="1" smtClean="0">
                                        <a:effectLst/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(</m:t>
                                    </m:r>
                                    <m:r>
                                      <a:rPr lang="en-US" sz="1900" b="0" i="1" smtClean="0">
                                        <a:effectLst/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𝑛</m:t>
                                    </m:r>
                                    <m:r>
                                      <a:rPr lang="en-US" sz="1900" b="0" i="1" smtClean="0">
                                        <a:effectLst/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)</m:t>
                                    </m:r>
                                  </m:sup>
                                </m:sSubSup>
                                <m:r>
                                  <a:rPr lang="nl-BE" sz="1900" b="0" i="1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≥</m:t>
                                </m:r>
                                <m:r>
                                  <a:rPr lang="nl-BE" sz="1900" b="0" i="1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𝜏</m:t>
                                </m:r>
                              </m:e>
                            </m:d>
                          </m:e>
                        </m:d>
                        <m:r>
                          <a:rPr lang="nl-BE" sz="1900" b="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∩</m:t>
                        </m:r>
                        <m:d>
                          <m:dPr>
                            <m:begChr m:val=""/>
                            <m:endChr m:val="|"/>
                            <m:ctrlPr>
                              <a:rPr lang="nl-BE" sz="1900" b="0" i="1" smtClean="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nl-BE" sz="1900" b="0" i="1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nl-BE" sz="1900" b="0" i="1" smtClean="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900" b="0" i="1" smtClean="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1900" b="0" i="1" smtClean="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𝑖𝑗</m:t>
                                    </m:r>
                                  </m:sub>
                                  <m:sup>
                                    <m:r>
                                      <a:rPr lang="en-US" sz="1900" b="0" i="1" smtClean="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(</m:t>
                                    </m:r>
                                    <m:r>
                                      <a:rPr lang="en-US" sz="1900" b="0" i="1" smtClean="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𝑛</m:t>
                                    </m:r>
                                    <m:r>
                                      <a:rPr lang="en-US" sz="1900" b="0" i="1" smtClean="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)</m:t>
                                    </m:r>
                                  </m:sup>
                                </m:sSubSup>
                              </m:e>
                            </m:d>
                          </m:e>
                        </m:d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nl-BE" sz="1900" b="0" i="1" smtClean="0">
                                <a:effectLst/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nl-BE" sz="1900" b="0" i="1" smtClean="0">
                                    <a:effectLst/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nl-BE" sz="1900" b="0" i="1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900" b="0" i="1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1900" b="0" i="1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𝑖𝑗</m:t>
                                    </m:r>
                                  </m:sub>
                                  <m:sup>
                                    <m:r>
                                      <a:rPr lang="en-US" sz="1900" b="0" i="1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(</m:t>
                                    </m:r>
                                    <m:r>
                                      <a:rPr lang="en-US" sz="1900" b="0" i="1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𝑛</m:t>
                                    </m:r>
                                    <m:r>
                                      <a:rPr lang="en-US" sz="1900" b="0" i="1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)</m:t>
                                    </m:r>
                                  </m:sup>
                                </m:sSubSup>
                                <m:r>
                                  <a:rPr lang="en-US" sz="19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≥</m:t>
                                </m:r>
                                <m:r>
                                  <a:rPr lang="en-US" sz="19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𝜏</m:t>
                                </m:r>
                              </m:e>
                            </m:d>
                          </m:e>
                        </m:d>
                      </m:den>
                    </m:f>
                  </m:oMath>
                </a14:m>
                <a:endParaRPr lang="en-BE" sz="1800" dirty="0"/>
              </a:p>
              <a:p>
                <a:endParaRPr lang="en-BE" sz="1800" dirty="0"/>
              </a:p>
              <a:p>
                <a:r>
                  <a:rPr lang="en-BE" sz="1800" dirty="0"/>
                  <a:t>Pixel-wise recall		</a:t>
                </a:r>
                <a14:m>
                  <m:oMath xmlns:m="http://schemas.openxmlformats.org/officeDocument/2006/math">
                    <m:r>
                      <a:rPr lang="nl-BE" sz="1900" b="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𝑃𝑥</m:t>
                    </m:r>
                    <m:r>
                      <a:rPr lang="en-US" sz="1900" b="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𝑅</m:t>
                    </m:r>
                    <m:r>
                      <a:rPr lang="nl-BE" sz="1900" b="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𝑒𝑐</m:t>
                    </m:r>
                    <m:d>
                      <m:dPr>
                        <m:ctrlPr>
                          <a:rPr lang="en-BE" sz="1900" b="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nl-BE" sz="1900" b="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𝜏</m:t>
                        </m:r>
                      </m:e>
                    </m:d>
                    <m:box>
                      <m:boxPr>
                        <m:ctrlPr>
                          <a:rPr lang="nl-BE" sz="1900" b="0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</m:ctrlPr>
                      </m:boxPr>
                      <m:e>
                        <m:r>
                          <a:rPr lang="nl-BE" sz="1900" b="0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≔</m:t>
                        </m:r>
                      </m:e>
                    </m:box>
                    <m:f>
                      <m:fPr>
                        <m:ctrlPr>
                          <a:rPr lang="nl-BE" sz="1900" b="0" i="1" smtClean="0"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"/>
                            <m:ctrlPr>
                              <a:rPr lang="nl-BE" sz="1900" b="0" i="1" smtClean="0">
                                <a:effectLst/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nl-BE" sz="1900" b="0" i="1" smtClean="0">
                                    <a:effectLst/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nl-BE" sz="1900" b="0" i="1" smtClean="0">
                                        <a:effectLst/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900" b="0" i="1" smtClean="0">
                                        <a:effectLst/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1900" b="0" i="1" smtClean="0">
                                        <a:effectLst/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𝑖𝑗</m:t>
                                    </m:r>
                                  </m:sub>
                                  <m:sup>
                                    <m:r>
                                      <a:rPr lang="en-US" sz="1900" b="0" i="1" smtClean="0">
                                        <a:effectLst/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(</m:t>
                                    </m:r>
                                    <m:r>
                                      <a:rPr lang="en-US" sz="1900" b="0" i="1" smtClean="0">
                                        <a:effectLst/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𝑛</m:t>
                                    </m:r>
                                    <m:r>
                                      <a:rPr lang="en-US" sz="1900" b="0" i="1" smtClean="0">
                                        <a:effectLst/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)</m:t>
                                    </m:r>
                                  </m:sup>
                                </m:sSubSup>
                                <m:r>
                                  <a:rPr lang="en-US" sz="1900" b="0" i="1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≥</m:t>
                                </m:r>
                                <m:r>
                                  <a:rPr lang="en-US" sz="1900" b="0" i="1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𝜏</m:t>
                                </m:r>
                              </m:e>
                            </m:d>
                          </m:e>
                        </m:d>
                        <m:r>
                          <a:rPr lang="nl-BE" sz="1900" b="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∩</m:t>
                        </m:r>
                        <m:d>
                          <m:dPr>
                            <m:begChr m:val=""/>
                            <m:endChr m:val="|"/>
                            <m:ctrlPr>
                              <a:rPr lang="nl-BE" sz="1900" b="0" i="1" smtClean="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nl-BE" sz="1900" b="0" i="1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nl-BE" sz="1900" b="0" i="1" smtClean="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900" b="0" i="1" smtClean="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1900" b="0" i="1" smtClean="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𝑖𝑗</m:t>
                                    </m:r>
                                  </m:sub>
                                  <m:sup>
                                    <m:r>
                                      <a:rPr lang="en-US" sz="1900" b="0" i="1" smtClean="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(</m:t>
                                    </m:r>
                                    <m:r>
                                      <a:rPr lang="en-US" sz="1900" b="0" i="1" smtClean="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𝑛</m:t>
                                    </m:r>
                                    <m:r>
                                      <a:rPr lang="en-US" sz="1900" b="0" i="1" smtClean="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)</m:t>
                                    </m:r>
                                  </m:sup>
                                </m:sSubSup>
                              </m:e>
                            </m:d>
                          </m:e>
                        </m:d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nl-BE" sz="1900" b="0" i="1" smtClean="0">
                                <a:effectLst/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nl-BE" sz="1900" b="0" i="1" smtClean="0">
                                    <a:effectLst/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nl-BE" sz="1900" b="0" i="1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900" b="0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1900" b="0" i="1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𝑖𝑗</m:t>
                                    </m:r>
                                  </m:sub>
                                  <m:sup>
                                    <m:r>
                                      <a:rPr lang="en-US" sz="1900" b="0" i="1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(</m:t>
                                    </m:r>
                                    <m:r>
                                      <a:rPr lang="en-US" sz="1900" b="0" i="1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𝑛</m:t>
                                    </m:r>
                                    <m:r>
                                      <a:rPr lang="en-US" sz="1900" b="0" i="1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)</m:t>
                                    </m:r>
                                  </m:sup>
                                </m:sSubSup>
                                <m:r>
                                  <a:rPr lang="en-US" sz="19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=1</m:t>
                                </m:r>
                              </m:e>
                            </m:d>
                          </m:e>
                        </m:d>
                      </m:den>
                    </m:f>
                  </m:oMath>
                </a14:m>
                <a:endParaRPr lang="en-BE" sz="1800" b="0" dirty="0"/>
              </a:p>
              <a:p>
                <a:endParaRPr lang="en-BE" sz="1800" b="0" dirty="0"/>
              </a:p>
              <a:p>
                <a:r>
                  <a:rPr lang="en-GB" sz="1800" dirty="0"/>
                  <a:t>Pixel average precision		</a:t>
                </a:r>
                <a14:m>
                  <m:oMath xmlns:m="http://schemas.openxmlformats.org/officeDocument/2006/math">
                    <m:r>
                      <a:rPr lang="nl-BE" sz="180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𝑃𝑥𝐴𝑃</m:t>
                    </m:r>
                    <m:r>
                      <a:rPr lang="nl-BE" sz="180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 </m:t>
                    </m:r>
                    <m:box>
                      <m:boxPr>
                        <m:ctrlPr>
                          <a:rPr lang="en-BE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</m:ctrlPr>
                      </m:boxPr>
                      <m:e>
                        <m:r>
                          <a:rPr lang="nl-BE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∶=</m:t>
                        </m:r>
                      </m:e>
                    </m:box>
                    <m:r>
                      <a:rPr lang="nl-BE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 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BE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</m:ctrlPr>
                      </m:naryPr>
                      <m:sub>
                        <m:r>
                          <a:rPr lang="nl-BE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𝑙</m:t>
                        </m:r>
                      </m:sub>
                      <m:sup/>
                      <m:e>
                        <m:r>
                          <a:rPr lang="nl-BE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𝑃𝑥𝑃𝑟𝑒𝑐</m:t>
                        </m:r>
                        <m:d>
                          <m:dPr>
                            <m:ctrlPr>
                              <a:rPr lang="en-BE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BE" sz="18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nl-BE" sz="18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Arial" panose="020B0604020202020204" pitchFamily="34" charset="0"/>
                                  </a:rPr>
                                  <m:t>𝜏</m:t>
                                </m:r>
                              </m:e>
                              <m:sub>
                                <m:r>
                                  <a:rPr lang="nl-BE" sz="18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Arial" panose="020B0604020202020204" pitchFamily="34" charset="0"/>
                                  </a:rPr>
                                  <m:t>𝑙</m:t>
                                </m:r>
                              </m:sub>
                            </m:sSub>
                          </m:e>
                        </m:d>
                      </m:e>
                    </m:nary>
                    <m:d>
                      <m:dPr>
                        <m:ctrlPr>
                          <a:rPr lang="en-BE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nl-BE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𝑃𝑥𝑅𝑒𝑐</m:t>
                        </m:r>
                        <m:d>
                          <m:dPr>
                            <m:ctrlPr>
                              <a:rPr lang="en-BE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BE" sz="18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nl-BE" sz="18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Arial" panose="020B0604020202020204" pitchFamily="34" charset="0"/>
                                  </a:rPr>
                                  <m:t>𝜏</m:t>
                                </m:r>
                              </m:e>
                              <m:sub>
                                <m:r>
                                  <a:rPr lang="nl-BE" sz="18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Arial" panose="020B0604020202020204" pitchFamily="34" charset="0"/>
                                  </a:rPr>
                                  <m:t>𝑙</m:t>
                                </m:r>
                              </m:sub>
                            </m:sSub>
                          </m:e>
                        </m:d>
                        <m:r>
                          <a:rPr lang="nl-BE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−</m:t>
                        </m:r>
                        <m:r>
                          <a:rPr lang="nl-BE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𝑃𝑥𝑅𝑒𝑐</m:t>
                        </m:r>
                        <m:d>
                          <m:dPr>
                            <m:ctrlPr>
                              <a:rPr lang="en-BE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BE" sz="18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nl-BE" sz="18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Arial" panose="020B0604020202020204" pitchFamily="34" charset="0"/>
                                  </a:rPr>
                                  <m:t>𝜏</m:t>
                                </m:r>
                              </m:e>
                              <m:sub>
                                <m:r>
                                  <a:rPr lang="nl-BE" sz="18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Arial" panose="020B0604020202020204" pitchFamily="34" charset="0"/>
                                  </a:rPr>
                                  <m:t>𝑙</m:t>
                                </m:r>
                                <m:r>
                                  <a:rPr lang="nl-BE" sz="18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Arial" panose="020B0604020202020204" pitchFamily="34" charset="0"/>
                                  </a:rPr>
                                  <m:t>−1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BE" sz="1800" b="0" dirty="0"/>
              </a:p>
              <a:p>
                <a:pPr lvl="1"/>
                <a:r>
                  <a:rPr lang="en-GB" sz="1400" b="0" dirty="0"/>
                  <a:t>AUC of the pixel-wise PR</a:t>
                </a:r>
                <a:r>
                  <a:rPr lang="en-GB" sz="1400" dirty="0"/>
                  <a:t> </a:t>
                </a:r>
                <a:r>
                  <a:rPr lang="en-GB" sz="1400" b="0" dirty="0"/>
                  <a:t>curve</a:t>
                </a:r>
              </a:p>
              <a:p>
                <a:pPr lvl="1"/>
                <a:r>
                  <a:rPr lang="en-GB" sz="1400" dirty="0"/>
                  <a:t>Threshold-independent</a:t>
                </a:r>
                <a:endParaRPr lang="en-GB" sz="1400" b="0" dirty="0"/>
              </a:p>
              <a:p>
                <a:pPr lvl="1"/>
                <a:endParaRPr lang="en-BE" sz="1400" b="0" dirty="0"/>
              </a:p>
            </p:txBody>
          </p:sp>
        </mc:Choice>
        <mc:Fallback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5337A3A9-B8AD-6010-B68C-5071FAACAC2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blipFill>
                <a:blip r:embed="rId2"/>
                <a:stretch>
                  <a:fillRect l="-2083" t="-3485" b="-2949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913066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BEEEA-2B40-65E1-419B-4E49375D5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Multiple-instance WSOL - Improvements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D98C6AB-95BA-AC82-E0A0-D67104DFC74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16</a:t>
            </a:fld>
            <a:endParaRPr lang="nl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BA6080-8DF2-C827-3E7C-0AF0B4D0716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Challenge</a:t>
            </a:r>
          </a:p>
          <a:p>
            <a:pPr lvl="1"/>
            <a:r>
              <a:rPr lang="en-GB" dirty="0"/>
              <a:t>1 operational threshold to extract bounding boxes</a:t>
            </a:r>
          </a:p>
          <a:p>
            <a:pPr lvl="1"/>
            <a:r>
              <a:rPr lang="en-GB" dirty="0"/>
              <a:t>Not all object instances of similar intensity</a:t>
            </a:r>
          </a:p>
          <a:p>
            <a:r>
              <a:rPr lang="en-GB" dirty="0"/>
              <a:t>Proposal: Iterative bounding box extraction</a:t>
            </a:r>
          </a:p>
          <a:p>
            <a:pPr lvl="1"/>
            <a:r>
              <a:rPr lang="en-GB" dirty="0"/>
              <a:t>Process</a:t>
            </a:r>
          </a:p>
          <a:p>
            <a:pPr marL="1176337" lvl="2" indent="-457200">
              <a:buFont typeface="+mj-lt"/>
              <a:buAutoNum type="arabicPeriod"/>
            </a:pPr>
            <a:r>
              <a:rPr lang="en-GB" dirty="0"/>
              <a:t>Bounding boxes with most intensity are extracted first with operational CAM threshold</a:t>
            </a:r>
          </a:p>
          <a:p>
            <a:pPr marL="1176337" lvl="2" indent="-457200">
              <a:buFont typeface="+mj-lt"/>
              <a:buAutoNum type="arabicPeriod"/>
            </a:pPr>
            <a:r>
              <a:rPr lang="en-GB" dirty="0"/>
              <a:t>Bounding boxes are masked (deleted, greyed, noise-filled) in CAM score map</a:t>
            </a:r>
          </a:p>
          <a:p>
            <a:pPr marL="1176337" lvl="2" indent="-457200">
              <a:buFont typeface="+mj-lt"/>
              <a:buAutoNum type="arabicPeriod"/>
            </a:pPr>
            <a:r>
              <a:rPr lang="en-GB" dirty="0"/>
              <a:t>Operational CAM threshold is lowered. Repeat 1.</a:t>
            </a:r>
          </a:p>
          <a:p>
            <a:pPr lvl="1"/>
            <a:r>
              <a:rPr lang="en-GB" dirty="0"/>
              <a:t>Possible stop criterion: </a:t>
            </a:r>
          </a:p>
          <a:p>
            <a:pPr lvl="2"/>
            <a:r>
              <a:rPr lang="en-GB" dirty="0"/>
              <a:t>No bounding boxes are found</a:t>
            </a:r>
          </a:p>
          <a:p>
            <a:pPr lvl="2"/>
            <a:r>
              <a:rPr lang="en-GB" dirty="0"/>
              <a:t>Minimum CAM threshold reached.</a:t>
            </a:r>
          </a:p>
          <a:p>
            <a:pPr lvl="2"/>
            <a:r>
              <a:rPr lang="en-GB" dirty="0"/>
              <a:t>Prediction score drop threshold reached when modified CAM score map fed to network.</a:t>
            </a:r>
          </a:p>
        </p:txBody>
      </p:sp>
    </p:spTree>
    <p:extLst>
      <p:ext uri="{BB962C8B-B14F-4D97-AF65-F5344CB8AC3E}">
        <p14:creationId xmlns:p14="http://schemas.microsoft.com/office/powerpoint/2010/main" val="23893464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529C6E-45F6-EC47-9E62-697FE893C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Experiments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2AE85-0D8F-2941-B863-417E2447815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34901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529C6E-45F6-EC47-9E62-697FE893C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2AE85-0D8F-2941-B863-417E2447815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5935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Tijdelijke aanduiding voor afbeelding 10">
            <a:extLst>
              <a:ext uri="{FF2B5EF4-FFF2-40B4-BE49-F238E27FC236}">
                <a16:creationId xmlns:a16="http://schemas.microsoft.com/office/drawing/2014/main" id="{1EF826F9-09AD-784D-8098-BA37A0D1D86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3888" y="627478"/>
            <a:ext cx="10944225" cy="5609810"/>
          </a:xfrm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5AE456E2-3316-426B-AAB7-A4E53F7F80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3500" y="2476500"/>
            <a:ext cx="2209800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5873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3AA7494-329E-4504-B942-FD34475EC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99394DB-B14D-49A9-920B-BE5FD9371D6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  <a:p>
            <a:r>
              <a:rPr lang="en-US" dirty="0"/>
              <a:t>Research question</a:t>
            </a:r>
          </a:p>
          <a:p>
            <a:r>
              <a:rPr lang="en-US" dirty="0"/>
              <a:t>Method</a:t>
            </a:r>
          </a:p>
          <a:p>
            <a:r>
              <a:rPr lang="en-US" dirty="0"/>
              <a:t>Experiments</a:t>
            </a:r>
          </a:p>
          <a:p>
            <a:r>
              <a:rPr lang="en-US" dirty="0"/>
              <a:t>Next steps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004398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529C6E-45F6-EC47-9E62-697FE893C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Introduction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2AE85-0D8F-2941-B863-417E2447815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47252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421BF-63AE-2161-FEE1-A14A7472F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587" y="620713"/>
            <a:ext cx="10944226" cy="791794"/>
          </a:xfrm>
        </p:spPr>
        <p:txBody>
          <a:bodyPr/>
          <a:lstStyle/>
          <a:p>
            <a:r>
              <a:rPr lang="en-BE" dirty="0"/>
              <a:t>Context: Object recognition tasks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6FB7E31-8969-72F0-6E29-E2383B74306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4</a:t>
            </a:fld>
            <a:endParaRPr lang="nl-BE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3CE6E37-4B32-A7DD-FC84-E1775E174A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3628" y="1613898"/>
            <a:ext cx="8104745" cy="3419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0EA5B147-62C0-13BC-F800-780B4E80F710}"/>
              </a:ext>
            </a:extLst>
          </p:cNvPr>
          <p:cNvGrpSpPr/>
          <p:nvPr/>
        </p:nvGrpSpPr>
        <p:grpSpPr>
          <a:xfrm>
            <a:off x="4003157" y="3981590"/>
            <a:ext cx="2583719" cy="2136136"/>
            <a:chOff x="4003157" y="3981590"/>
            <a:chExt cx="2583719" cy="2136136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4275B2B-21BA-1C54-0617-39B0183E4CCC}"/>
                </a:ext>
              </a:extLst>
            </p:cNvPr>
            <p:cNvSpPr txBox="1"/>
            <p:nvPr/>
          </p:nvSpPr>
          <p:spPr>
            <a:xfrm>
              <a:off x="4003157" y="5841677"/>
              <a:ext cx="2583707" cy="2760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anose="020B0604020202020204" pitchFamily="34" charset="0"/>
                <a:buNone/>
              </a:pPr>
              <a:r>
                <a:rPr lang="en-US" sz="1600" b="1" dirty="0">
                  <a:solidFill>
                    <a:srgbClr val="C00000"/>
                  </a:solidFill>
                  <a:latin typeface="+mn-lt"/>
                  <a:ea typeface="Verdana" panose="020B0604030504040204" pitchFamily="34" charset="0"/>
                  <a:cs typeface="Verdana" panose="020B0604030504040204" pitchFamily="34" charset="0"/>
                </a:rPr>
                <a:t>Multiple-instance WSOL</a:t>
              </a:r>
              <a:endParaRPr lang="en-BE" sz="1600" b="1" dirty="0">
                <a:solidFill>
                  <a:srgbClr val="C00000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F1D1D6E3-BA2B-975F-FDC1-C32BF7CC6062}"/>
                </a:ext>
              </a:extLst>
            </p:cNvPr>
            <p:cNvGrpSpPr/>
            <p:nvPr/>
          </p:nvGrpSpPr>
          <p:grpSpPr>
            <a:xfrm>
              <a:off x="4003158" y="3981590"/>
              <a:ext cx="2583718" cy="1856226"/>
              <a:chOff x="4003158" y="3981590"/>
              <a:chExt cx="2583718" cy="1856226"/>
            </a:xfrm>
          </p:grpSpPr>
          <p:sp>
            <p:nvSpPr>
              <p:cNvPr id="19" name="Right Brace 18">
                <a:extLst>
                  <a:ext uri="{FF2B5EF4-FFF2-40B4-BE49-F238E27FC236}">
                    <a16:creationId xmlns:a16="http://schemas.microsoft.com/office/drawing/2014/main" id="{3AC5E5B3-79E6-A5A0-F24C-21A0B882076E}"/>
                  </a:ext>
                </a:extLst>
              </p:cNvPr>
              <p:cNvSpPr/>
              <p:nvPr/>
            </p:nvSpPr>
            <p:spPr>
              <a:xfrm rot="5400000" flipV="1">
                <a:off x="5217295" y="4468235"/>
                <a:ext cx="155448" cy="2583714"/>
              </a:xfrm>
              <a:prstGeom prst="rightBrace">
                <a:avLst/>
              </a:prstGeom>
              <a:ln>
                <a:solidFill>
                  <a:srgbClr val="C00000"/>
                </a:solidFill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BE"/>
              </a:p>
            </p:txBody>
          </p: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95CEF720-C09A-6712-E246-E6C475D23936}"/>
                  </a:ext>
                </a:extLst>
              </p:cNvPr>
              <p:cNvCxnSpPr/>
              <p:nvPr/>
            </p:nvCxnSpPr>
            <p:spPr>
              <a:xfrm>
                <a:off x="6586873" y="3981590"/>
                <a:ext cx="0" cy="1658679"/>
              </a:xfrm>
              <a:prstGeom prst="line">
                <a:avLst/>
              </a:prstGeom>
              <a:ln>
                <a:solidFill>
                  <a:srgbClr val="C00000"/>
                </a:solidFill>
                <a:prstDash val="sysDot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0D587F43-2D13-4F42-7E6B-717FECE0B0B5}"/>
                  </a:ext>
                </a:extLst>
              </p:cNvPr>
              <p:cNvCxnSpPr/>
              <p:nvPr/>
            </p:nvCxnSpPr>
            <p:spPr>
              <a:xfrm>
                <a:off x="4003158" y="3981590"/>
                <a:ext cx="0" cy="1658679"/>
              </a:xfrm>
              <a:prstGeom prst="line">
                <a:avLst/>
              </a:prstGeom>
              <a:ln>
                <a:solidFill>
                  <a:srgbClr val="C00000"/>
                </a:solidFill>
                <a:prstDash val="sysDot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9380170A-39D2-20C6-0874-6679B02B36C8}"/>
              </a:ext>
            </a:extLst>
          </p:cNvPr>
          <p:cNvGrpSpPr/>
          <p:nvPr/>
        </p:nvGrpSpPr>
        <p:grpSpPr>
          <a:xfrm>
            <a:off x="4003157" y="3981590"/>
            <a:ext cx="1887276" cy="1635432"/>
            <a:chOff x="4003157" y="3981590"/>
            <a:chExt cx="1887276" cy="163543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23CD1B7-BFCE-67FF-B68B-F0DAFE307A2E}"/>
                </a:ext>
              </a:extLst>
            </p:cNvPr>
            <p:cNvSpPr txBox="1"/>
            <p:nvPr/>
          </p:nvSpPr>
          <p:spPr>
            <a:xfrm>
              <a:off x="4519198" y="5340973"/>
              <a:ext cx="855194" cy="2760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anose="020B0604020202020204" pitchFamily="34" charset="0"/>
                <a:buNone/>
              </a:pPr>
              <a:r>
                <a:rPr lang="en-US" sz="1600" b="1" dirty="0">
                  <a:solidFill>
                    <a:srgbClr val="002E65"/>
                  </a:solidFill>
                  <a:latin typeface="+mn-lt"/>
                  <a:ea typeface="Verdana" panose="020B0604030504040204" pitchFamily="34" charset="0"/>
                  <a:cs typeface="Verdana" panose="020B0604030504040204" pitchFamily="34" charset="0"/>
                </a:rPr>
                <a:t>WSOL</a:t>
              </a:r>
              <a:endParaRPr lang="en-BE" sz="1600" b="1" dirty="0">
                <a:solidFill>
                  <a:srgbClr val="002E65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989D0DB1-3FB6-A112-55F7-1AF164F1F213}"/>
                </a:ext>
              </a:extLst>
            </p:cNvPr>
            <p:cNvGrpSpPr/>
            <p:nvPr/>
          </p:nvGrpSpPr>
          <p:grpSpPr>
            <a:xfrm>
              <a:off x="4003157" y="3981590"/>
              <a:ext cx="1887276" cy="1345847"/>
              <a:chOff x="4003157" y="3981590"/>
              <a:chExt cx="1887276" cy="1345847"/>
            </a:xfrm>
          </p:grpSpPr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4F4AD049-3104-3516-7F08-52E741D5B378}"/>
                  </a:ext>
                </a:extLst>
              </p:cNvPr>
              <p:cNvCxnSpPr/>
              <p:nvPr/>
            </p:nvCxnSpPr>
            <p:spPr>
              <a:xfrm>
                <a:off x="5890433" y="3981590"/>
                <a:ext cx="0" cy="1148619"/>
              </a:xfrm>
              <a:prstGeom prst="line">
                <a:avLst/>
              </a:prstGeom>
              <a:ln>
                <a:solidFill>
                  <a:srgbClr val="002E65"/>
                </a:solidFill>
                <a:prstDash val="sysDot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923CC6DB-C203-0929-01AA-5EA1FBD92ABB}"/>
                  </a:ext>
                </a:extLst>
              </p:cNvPr>
              <p:cNvCxnSpPr/>
              <p:nvPr/>
            </p:nvCxnSpPr>
            <p:spPr>
              <a:xfrm>
                <a:off x="4003158" y="3981590"/>
                <a:ext cx="0" cy="1148619"/>
              </a:xfrm>
              <a:prstGeom prst="line">
                <a:avLst/>
              </a:prstGeom>
              <a:ln>
                <a:solidFill>
                  <a:srgbClr val="002E65"/>
                </a:solidFill>
                <a:prstDash val="sysDot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Right Brace 14">
                <a:extLst>
                  <a:ext uri="{FF2B5EF4-FFF2-40B4-BE49-F238E27FC236}">
                    <a16:creationId xmlns:a16="http://schemas.microsoft.com/office/drawing/2014/main" id="{E0AEE349-933F-B2D6-8FBA-13FC3A59518D}"/>
                  </a:ext>
                </a:extLst>
              </p:cNvPr>
              <p:cNvSpPr/>
              <p:nvPr/>
            </p:nvSpPr>
            <p:spPr>
              <a:xfrm rot="5400000" flipV="1">
                <a:off x="4869071" y="4306075"/>
                <a:ext cx="155448" cy="1887275"/>
              </a:xfrm>
              <a:prstGeom prst="rightBrace">
                <a:avLst/>
              </a:prstGeom>
              <a:ln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BE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95917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FCAB0-376A-197E-8234-B626114DA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Why WSOL?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CB89308-61E1-BDB6-8F74-26141CE13F6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5</a:t>
            </a:fld>
            <a:endParaRPr lang="nl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7A35C5-C1C2-A46C-AE21-73158890BEB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Problem </a:t>
            </a:r>
          </a:p>
          <a:p>
            <a:r>
              <a:rPr lang="en-GB" dirty="0"/>
              <a:t>Object detection achieves great performance, but …</a:t>
            </a:r>
          </a:p>
          <a:p>
            <a:r>
              <a:rPr lang="en-GB" dirty="0"/>
              <a:t>… Requires costly human labelling of bounding boxes</a:t>
            </a:r>
          </a:p>
          <a:p>
            <a:r>
              <a:rPr lang="en-GB" dirty="0"/>
              <a:t>Localization labels not always available or of poor quality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Solution</a:t>
            </a:r>
          </a:p>
          <a:p>
            <a:r>
              <a:rPr lang="en-GB" dirty="0"/>
              <a:t>Weakly supervised: Only image-level labels are used to train model </a:t>
            </a:r>
          </a:p>
          <a:p>
            <a:r>
              <a:rPr lang="en-GB" dirty="0"/>
              <a:t>Object localization based on learned features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086723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FCAB0-376A-197E-8234-B626114DA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WSOL prior-art (deep learning)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CB89308-61E1-BDB6-8F74-26141CE13F6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6</a:t>
            </a:fld>
            <a:endParaRPr lang="nl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7A35C5-C1C2-A46C-AE21-73158890BEB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/>
              <a:t>Class Activation Mapping (CAM) </a:t>
            </a:r>
          </a:p>
          <a:p>
            <a:r>
              <a:rPr lang="en-GB" dirty="0"/>
              <a:t>Baseline deep learning method of WSOL</a:t>
            </a:r>
          </a:p>
          <a:p>
            <a:r>
              <a:rPr lang="en-GB" dirty="0"/>
              <a:t>Uses feature activations to localize objects</a:t>
            </a:r>
          </a:p>
          <a:p>
            <a:r>
              <a:rPr lang="en-GB" dirty="0"/>
              <a:t>Limitations</a:t>
            </a:r>
          </a:p>
          <a:p>
            <a:pPr lvl="1"/>
            <a:r>
              <a:rPr lang="en-GB" dirty="0"/>
              <a:t>Focus on discriminative parts of object: Object partly localized</a:t>
            </a:r>
          </a:p>
          <a:p>
            <a:pPr lvl="1"/>
            <a:r>
              <a:rPr lang="en-GB" dirty="0"/>
              <a:t>Parts in background may activate and be recognized as object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CAM research</a:t>
            </a:r>
          </a:p>
          <a:p>
            <a:pPr lvl="1"/>
            <a:r>
              <a:rPr lang="en-GB" dirty="0"/>
              <a:t>Use other techniques to overcome limitations</a:t>
            </a:r>
          </a:p>
          <a:p>
            <a:pPr lvl="2"/>
            <a:r>
              <a:rPr lang="en-GB" dirty="0"/>
              <a:t>E.g. region regularization (</a:t>
            </a:r>
            <a:r>
              <a:rPr lang="en-GB" dirty="0" err="1"/>
              <a:t>MinMaxCAM</a:t>
            </a:r>
            <a:r>
              <a:rPr lang="en-GB" dirty="0"/>
              <a:t>), gradient-weighted CAM (</a:t>
            </a:r>
            <a:r>
              <a:rPr lang="en-GB" dirty="0" err="1"/>
              <a:t>GradCAM</a:t>
            </a:r>
            <a:r>
              <a:rPr lang="en-GB" dirty="0"/>
              <a:t>), score-weighted CAM (</a:t>
            </a:r>
            <a:r>
              <a:rPr lang="en-GB" dirty="0" err="1"/>
              <a:t>ScoreCAM</a:t>
            </a:r>
            <a:r>
              <a:rPr lang="en-GB" dirty="0"/>
              <a:t>). </a:t>
            </a:r>
          </a:p>
          <a:p>
            <a:pPr lvl="1"/>
            <a:r>
              <a:rPr lang="en-GB" dirty="0"/>
              <a:t>Large field of research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DB9245F-1FCD-03F4-0DB0-2259B502ECEF}"/>
              </a:ext>
            </a:extLst>
          </p:cNvPr>
          <p:cNvGrpSpPr/>
          <p:nvPr/>
        </p:nvGrpSpPr>
        <p:grpSpPr>
          <a:xfrm>
            <a:off x="8768763" y="1399071"/>
            <a:ext cx="2507116" cy="3377604"/>
            <a:chOff x="8768763" y="1399071"/>
            <a:chExt cx="2507116" cy="3377604"/>
          </a:xfrm>
        </p:grpSpPr>
        <p:pic>
          <p:nvPicPr>
            <p:cNvPr id="5" name="Picture 2" descr="Class Activation Maps – Johannes S. Fischer">
              <a:extLst>
                <a:ext uri="{FF2B5EF4-FFF2-40B4-BE49-F238E27FC236}">
                  <a16:creationId xmlns:a16="http://schemas.microsoft.com/office/drawing/2014/main" id="{5F529A63-1806-96B3-2DCA-567C782E1A9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67" t="5911" r="1480" b="2241"/>
            <a:stretch/>
          </p:blipFill>
          <p:spPr bwMode="auto">
            <a:xfrm>
              <a:off x="8768763" y="1399071"/>
              <a:ext cx="2507115" cy="16619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4" descr="Class Activation Maps – Johannes S. Fischer">
              <a:extLst>
                <a:ext uri="{FF2B5EF4-FFF2-40B4-BE49-F238E27FC236}">
                  <a16:creationId xmlns:a16="http://schemas.microsoft.com/office/drawing/2014/main" id="{1EB1D08C-7C5B-42C3-9AC7-2B7363721CC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45" t="5635" r="1390" b="2240"/>
            <a:stretch/>
          </p:blipFill>
          <p:spPr bwMode="auto">
            <a:xfrm>
              <a:off x="8768764" y="3104778"/>
              <a:ext cx="2507115" cy="16718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983821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5CB1D-8739-066A-C5B7-033434739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Problems of WSOL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4D60DEF-F915-C0F0-E4F9-2F60EA6071D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7</a:t>
            </a:fld>
            <a:endParaRPr lang="nl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A195E2-18A4-803F-27D7-47F8957C053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BE" sz="3600" dirty="0"/>
              <a:t>Inaccurate object coverage</a:t>
            </a:r>
          </a:p>
          <a:p>
            <a:pPr lvl="1"/>
            <a:r>
              <a:rPr lang="en-BE" sz="3200" dirty="0"/>
              <a:t>CAM based on activations in higher layers </a:t>
            </a:r>
          </a:p>
          <a:p>
            <a:pPr lvl="2"/>
            <a:r>
              <a:rPr lang="en-BE" sz="2800" dirty="0"/>
              <a:t>More related to object category</a:t>
            </a:r>
          </a:p>
          <a:p>
            <a:pPr lvl="2"/>
            <a:r>
              <a:rPr lang="en-GB" sz="2800" dirty="0"/>
              <a:t>Loss of spatial accuracy due to lower resolution </a:t>
            </a:r>
            <a:endParaRPr lang="en-BE" sz="2800" dirty="0"/>
          </a:p>
          <a:p>
            <a:r>
              <a:rPr lang="en-BE" sz="3600" dirty="0"/>
              <a:t>Assumption of single object in image</a:t>
            </a:r>
          </a:p>
          <a:p>
            <a:pPr lvl="1"/>
            <a:r>
              <a:rPr lang="en-BE" sz="3200" dirty="0"/>
              <a:t>Lacking evaluation protocol for multiple object instances</a:t>
            </a:r>
          </a:p>
          <a:p>
            <a:pPr lvl="1"/>
            <a:r>
              <a:rPr lang="en-BE" sz="3200" dirty="0"/>
              <a:t>No prior-art for multiple instance WSOL!</a:t>
            </a:r>
          </a:p>
          <a:p>
            <a:pPr lvl="1"/>
            <a:endParaRPr lang="en-BE" sz="3200" dirty="0"/>
          </a:p>
          <a:p>
            <a:pPr>
              <a:buFont typeface="Wingdings" pitchFamily="2" charset="2"/>
              <a:buChar char="Ø"/>
            </a:pPr>
            <a:r>
              <a:rPr lang="en-BE" sz="3600" dirty="0"/>
              <a:t>Interesting to evaluate multi-instance WSOL</a:t>
            </a:r>
          </a:p>
        </p:txBody>
      </p:sp>
    </p:spTree>
    <p:extLst>
      <p:ext uri="{BB962C8B-B14F-4D97-AF65-F5344CB8AC3E}">
        <p14:creationId xmlns:p14="http://schemas.microsoft.com/office/powerpoint/2010/main" val="32124429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FCAB0-376A-197E-8234-B626114DA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Research question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CB89308-61E1-BDB6-8F74-26141CE13F6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8</a:t>
            </a:fld>
            <a:endParaRPr lang="nl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7A35C5-C1C2-A46C-AE21-73158890BEB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en-GB" dirty="0"/>
              <a:t>Can weakly supervised object localization using CAM-methods localize multiple instances of the same class?</a:t>
            </a:r>
          </a:p>
          <a:p>
            <a:pPr lvl="1"/>
            <a:r>
              <a:rPr lang="en-GB" dirty="0">
                <a:ea typeface="+mn-ea"/>
                <a:cs typeface="+mn-cs"/>
              </a:rPr>
              <a:t>A</a:t>
            </a:r>
            <a:r>
              <a:rPr lang="en-GB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ssess multiple-instance localization performance using specific CAM-methods</a:t>
            </a:r>
          </a:p>
          <a:p>
            <a:pPr lvl="1"/>
            <a:r>
              <a:rPr lang="en-GB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Investigate mechanisms to </a:t>
            </a:r>
            <a:r>
              <a:rPr lang="en-GB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improve multiple-instance localization</a:t>
            </a:r>
          </a:p>
          <a:p>
            <a:pPr marL="531812" lvl="1" indent="-171450">
              <a:buFont typeface="Arial" panose="020B0604020202020204" pitchFamily="34" charset="0"/>
              <a:buChar char="•"/>
            </a:pPr>
            <a:endParaRPr lang="en-GB" dirty="0"/>
          </a:p>
          <a:p>
            <a:r>
              <a:rPr lang="en-GB" dirty="0"/>
              <a:t>This research</a:t>
            </a:r>
          </a:p>
          <a:p>
            <a:pPr lvl="1"/>
            <a:r>
              <a:rPr lang="en-GB" dirty="0"/>
              <a:t>Define novel evaluation metrics for multiple-instance WSOL</a:t>
            </a:r>
          </a:p>
          <a:p>
            <a:pPr lvl="1"/>
            <a:r>
              <a:rPr lang="en-GB" dirty="0"/>
              <a:t>Benchmark new metrics on specific CAM methods</a:t>
            </a:r>
          </a:p>
          <a:p>
            <a:pPr lvl="1"/>
            <a:r>
              <a:rPr lang="en-GB" dirty="0"/>
              <a:t>Find improvements for multiple-instance localization</a:t>
            </a:r>
          </a:p>
        </p:txBody>
      </p:sp>
    </p:spTree>
    <p:extLst>
      <p:ext uri="{BB962C8B-B14F-4D97-AF65-F5344CB8AC3E}">
        <p14:creationId xmlns:p14="http://schemas.microsoft.com/office/powerpoint/2010/main" val="22781433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529C6E-45F6-EC47-9E62-697FE893C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Method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2AE85-0D8F-2941-B863-417E2447815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0223122"/>
      </p:ext>
    </p:extLst>
  </p:cSld>
  <p:clrMapOvr>
    <a:masterClrMapping/>
  </p:clrMapOvr>
</p:sld>
</file>

<file path=ppt/theme/theme1.xml><?xml version="1.0" encoding="utf-8"?>
<a:theme xmlns:a="http://schemas.openxmlformats.org/drawingml/2006/main" name="UAntwerpen-content">
  <a:themeElements>
    <a:clrScheme name="UA - WE">
      <a:dk1>
        <a:srgbClr val="002E65"/>
      </a:dk1>
      <a:lt1>
        <a:srgbClr val="FFFFFF"/>
      </a:lt1>
      <a:dk2>
        <a:srgbClr val="002E65"/>
      </a:dk2>
      <a:lt2>
        <a:srgbClr val="BBCCCC"/>
      </a:lt2>
      <a:accent1>
        <a:srgbClr val="002E65"/>
      </a:accent1>
      <a:accent2>
        <a:srgbClr val="006CA9"/>
      </a:accent2>
      <a:accent3>
        <a:srgbClr val="EA2C38"/>
      </a:accent3>
      <a:accent4>
        <a:srgbClr val="ADA500"/>
      </a:accent4>
      <a:accent5>
        <a:srgbClr val="AC242A"/>
      </a:accent5>
      <a:accent6>
        <a:srgbClr val="44B8F3"/>
      </a:accent6>
      <a:hlink>
        <a:srgbClr val="7575CB"/>
      </a:hlink>
      <a:folHlink>
        <a:srgbClr val="B10097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</a:ln>
        <a:extLst>
          <a:ext uri="{91240B29-F687-4f45-9708-019B960494DF}">
            <a14:hiddenLine xmlns:a14="http://schemas.microsoft.com/office/drawing/2010/main" xmlns="" xmlns:p="http://schemas.openxmlformats.org/presentationml/2006/main" w="9525">
              <a:solidFill>
                <a:srgbClr val="000000"/>
              </a:solidFill>
              <a:miter lim="800000"/>
              <a:headEnd/>
              <a:tailEnd/>
            </a14:hiddenLine>
          </a:ext>
        </a:extLst>
      </a:spPr>
      <a:bodyPr lIns="180000" tIns="180000" rIns="180000" bIns="180000" rtlCol="0" anchor="ctr"/>
      <a:lstStyle>
        <a:defPPr marL="0" indent="0" algn="ctr">
          <a:spcAft>
            <a:spcPts val="450"/>
          </a:spcAft>
          <a:buFont typeface="Arial" charset="0"/>
          <a:buNone/>
          <a:defRPr sz="1800" b="1" dirty="0" err="1" smtClean="0">
            <a:solidFill>
              <a:schemeClr val="bg1"/>
            </a:solidFill>
            <a:latin typeface="+mn-lt"/>
            <a:ea typeface="Verdana Regular" charset="0"/>
            <a:cs typeface="Verdana Regular" charset="0"/>
            <a:sym typeface="Securitas Sans Light" charset="0"/>
          </a:defRPr>
        </a:defPPr>
      </a:lstStyle>
    </a:spDef>
    <a:lnDef>
      <a:spPr>
        <a:ln>
          <a:tailEnd type="arrow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marL="0" indent="0" algn="l">
          <a:buFont typeface="Arial" panose="020B0604020202020204" pitchFamily="34" charset="0"/>
          <a:buNone/>
          <a:defRPr sz="2800" b="1" smtClean="0">
            <a:solidFill>
              <a:schemeClr val="tx1"/>
            </a:solidFill>
            <a:latin typeface="+mn-lt"/>
            <a:ea typeface="Verdana" panose="020B0604030504040204" pitchFamily="34" charset="0"/>
            <a:cs typeface="Verdana" panose="020B060403050404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vdp_powerpoint" id="{FEF18948-FC9D-1340-AA00-430FBBA861E5}" vid="{591CA67A-998E-6049-B579-1B92244B0BFA}"/>
    </a:ext>
  </a:extLst>
</a:theme>
</file>

<file path=ppt/theme/theme2.xml><?xml version="1.0" encoding="utf-8"?>
<a:theme xmlns:a="http://schemas.openxmlformats.org/drawingml/2006/main" name="UAntwerpen_titleslides">
  <a:themeElements>
    <a:clrScheme name="UA - WE">
      <a:dk1>
        <a:srgbClr val="002E65"/>
      </a:dk1>
      <a:lt1>
        <a:srgbClr val="FFFFFF"/>
      </a:lt1>
      <a:dk2>
        <a:srgbClr val="002E65"/>
      </a:dk2>
      <a:lt2>
        <a:srgbClr val="BBCCCC"/>
      </a:lt2>
      <a:accent1>
        <a:srgbClr val="002E65"/>
      </a:accent1>
      <a:accent2>
        <a:srgbClr val="006CA9"/>
      </a:accent2>
      <a:accent3>
        <a:srgbClr val="EA2C38"/>
      </a:accent3>
      <a:accent4>
        <a:srgbClr val="ADA500"/>
      </a:accent4>
      <a:accent5>
        <a:srgbClr val="AC242A"/>
      </a:accent5>
      <a:accent6>
        <a:srgbClr val="44B8F3"/>
      </a:accent6>
      <a:hlink>
        <a:srgbClr val="7575CB"/>
      </a:hlink>
      <a:folHlink>
        <a:srgbClr val="B10097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07C9875C091B247AB9617006510CC43" ma:contentTypeVersion="9" ma:contentTypeDescription="Een nieuw document maken." ma:contentTypeScope="" ma:versionID="6792b0d8b1b497ec7b6f2fc518ad6b71">
  <xsd:schema xmlns:xsd="http://www.w3.org/2001/XMLSchema" xmlns:xs="http://www.w3.org/2001/XMLSchema" xmlns:p="http://schemas.microsoft.com/office/2006/metadata/properties" xmlns:ns2="a09e4e9c-009f-4841-8876-57cddbde6e17" xmlns:ns3="e4e19ae9-58fe-4993-a35b-a8a84bb511ff" targetNamespace="http://schemas.microsoft.com/office/2006/metadata/properties" ma:root="true" ma:fieldsID="4e3ada4487ef8e46945618bd17b59294" ns2:_="" ns3:_="">
    <xsd:import namespace="a09e4e9c-009f-4841-8876-57cddbde6e17"/>
    <xsd:import namespace="e4e19ae9-58fe-4993-a35b-a8a84bb511f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09e4e9c-009f-4841-8876-57cddbde6e1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4e19ae9-58fe-4993-a35b-a8a84bb511ff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5A93269-0A2D-4449-AFE7-E8570D6EC4CB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54449BF5-F7E1-46D5-B581-A176D4426B3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09e4e9c-009f-4841-8876-57cddbde6e17"/>
    <ds:schemaRef ds:uri="e4e19ae9-58fe-4993-a35b-a8a84bb511f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D6EDECA-2FC6-4CC6-BF57-774C7A66E70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vdp_powerpoint</Template>
  <TotalTime>7962</TotalTime>
  <Words>912</Words>
  <Application>Microsoft Macintosh PowerPoint</Application>
  <PresentationFormat>Widescreen</PresentationFormat>
  <Paragraphs>174</Paragraphs>
  <Slides>19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19</vt:i4>
      </vt:variant>
    </vt:vector>
  </HeadingPairs>
  <TitlesOfParts>
    <vt:vector size="29" baseType="lpstr">
      <vt:lpstr>Arial</vt:lpstr>
      <vt:lpstr>Calibri</vt:lpstr>
      <vt:lpstr>Calibri Light</vt:lpstr>
      <vt:lpstr>Cambria Math</vt:lpstr>
      <vt:lpstr>ITC Officina Sans Std Book</vt:lpstr>
      <vt:lpstr>Trebuchet MS</vt:lpstr>
      <vt:lpstr>Verdana</vt:lpstr>
      <vt:lpstr>Wingdings</vt:lpstr>
      <vt:lpstr>UAntwerpen-content</vt:lpstr>
      <vt:lpstr>UAntwerpen_titleslides</vt:lpstr>
      <vt:lpstr>Weakly supervised  object localization</vt:lpstr>
      <vt:lpstr>Content</vt:lpstr>
      <vt:lpstr>Introduction</vt:lpstr>
      <vt:lpstr>Context: Object recognition tasks</vt:lpstr>
      <vt:lpstr>Why WSOL?</vt:lpstr>
      <vt:lpstr>WSOL prior-art (deep learning)</vt:lpstr>
      <vt:lpstr>Problems of WSOL</vt:lpstr>
      <vt:lpstr>Research question</vt:lpstr>
      <vt:lpstr>Method</vt:lpstr>
      <vt:lpstr>Multiple-instance WSOL - Localization</vt:lpstr>
      <vt:lpstr>Multiple-instance WSOL - Localization</vt:lpstr>
      <vt:lpstr>Multiple-instance WSOL – Datasets (Synthetic)</vt:lpstr>
      <vt:lpstr>Multiple-instance WSOL – Datasets (ImageNet-1k)</vt:lpstr>
      <vt:lpstr>Multiple-instance WSOL - Metrics</vt:lpstr>
      <vt:lpstr>Multiple-instance WSOL - Metrics</vt:lpstr>
      <vt:lpstr>Multiple-instance WSOL - Improvements</vt:lpstr>
      <vt:lpstr>Experiments</vt:lpstr>
      <vt:lpstr>Next steps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Geert Goemaere</cp:lastModifiedBy>
  <cp:revision>258</cp:revision>
  <dcterms:created xsi:type="dcterms:W3CDTF">2020-12-07T09:05:54Z</dcterms:created>
  <dcterms:modified xsi:type="dcterms:W3CDTF">2023-02-05T22:04:00Z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0x010100707C9875C091B247AB9617006510CC43</vt:lpwstr>
  </property>
</Properties>
</file>